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8"/>
  </p:notesMasterIdLst>
  <p:handoutMasterIdLst>
    <p:handoutMasterId r:id="rId9"/>
  </p:handoutMasterIdLst>
  <p:sldIdLst>
    <p:sldId id="2200" r:id="rId2"/>
    <p:sldId id="2272" r:id="rId3"/>
    <p:sldId id="2279" r:id="rId4"/>
    <p:sldId id="2276" r:id="rId5"/>
    <p:sldId id="2282" r:id="rId6"/>
    <p:sldId id="2178" r:id="rId7"/>
  </p:sldIdLst>
  <p:sldSz cx="24377650" cy="13716000"/>
  <p:notesSz cx="7010400" cy="92964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66323C33-1D0F-4330-8315-181014EEF3DD}">
          <p14:sldIdLst/>
        </p14:section>
        <p14:section name="Numatytoji sekcija" id="{005478FD-E1F0-4806-971A-EDB028D8551D}">
          <p14:sldIdLst>
            <p14:sldId id="2200"/>
            <p14:sldId id="2272"/>
            <p14:sldId id="2279"/>
            <p14:sldId id="2276"/>
            <p14:sldId id="2282"/>
            <p14:sldId id="2178"/>
          </p14:sldIdLst>
        </p14:section>
        <p14:section name="Sekcija be pavadinimo" id="{1E1F09F1-D8D9-44D6-B01E-177AECF0CEB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33" userDrawn="1">
          <p15:clr>
            <a:srgbClr val="A4A3A4"/>
          </p15:clr>
        </p15:guide>
        <p15:guide id="4" pos="14278" userDrawn="1">
          <p15:clr>
            <a:srgbClr val="A4A3A4"/>
          </p15:clr>
        </p15:guide>
        <p15:guide id="5" pos="1078" userDrawn="1">
          <p15:clr>
            <a:srgbClr val="A4A3A4"/>
          </p15:clr>
        </p15:guide>
        <p15:guide id="7" pos="7678" userDrawn="1">
          <p15:clr>
            <a:srgbClr val="A4A3A4"/>
          </p15:clr>
        </p15:guide>
        <p15:guide id="8" orient="horz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ytautas Juršėnas" initials="VJ" lastIdx="4" clrIdx="0"/>
  <p:cmAuthor id="1" name="st" initials="VJ" lastIdx="1" clrIdx="1"/>
  <p:cmAuthor id="2" name="Tautvydas Tamulevičius" initials="TT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B5"/>
    <a:srgbClr val="FF0000"/>
    <a:srgbClr val="BE1E2D"/>
    <a:srgbClr val="C40109"/>
    <a:srgbClr val="CE94AC"/>
    <a:srgbClr val="97E500"/>
    <a:srgbClr val="58595B"/>
    <a:srgbClr val="939598"/>
    <a:srgbClr val="C9CBCD"/>
    <a:srgbClr val="D5D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2" autoAdjust="0"/>
    <p:restoredTop sz="91024" autoAdjust="0"/>
  </p:normalViewPr>
  <p:slideViewPr>
    <p:cSldViewPr snapToGrid="0" snapToObjects="1">
      <p:cViewPr varScale="1">
        <p:scale>
          <a:sx n="54" d="100"/>
          <a:sy n="54" d="100"/>
        </p:scale>
        <p:origin x="480" y="78"/>
      </p:cViewPr>
      <p:guideLst>
        <p:guide orient="horz" pos="2233"/>
        <p:guide pos="14278"/>
        <p:guide pos="1078"/>
        <p:guide pos="7678"/>
        <p:guide orient="horz"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6" d="100"/>
        <a:sy n="136" d="100"/>
      </p:scale>
      <p:origin x="0" y="-483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63431-CE0C-422F-B9D0-D092276CCE2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CCA9545C-94D9-4146-8963-B25FB878B0F7}">
      <dgm:prSet phldrT="[Tekstas]" custT="1"/>
      <dgm:spPr/>
      <dgm:t>
        <a:bodyPr/>
        <a:lstStyle/>
        <a:p>
          <a:r>
            <a:rPr lang="lt-LT" sz="4000" b="1" dirty="0" smtClean="0">
              <a:solidFill>
                <a:srgbClr val="002060"/>
              </a:solidFill>
            </a:rPr>
            <a:t>Kas gali įsteigti RPT?</a:t>
          </a:r>
        </a:p>
        <a:p>
          <a:endParaRPr lang="lt-LT" sz="4000" b="1" dirty="0" smtClean="0">
            <a:solidFill>
              <a:srgbClr val="002060"/>
            </a:solidFill>
          </a:endParaRPr>
        </a:p>
        <a:p>
          <a:r>
            <a:rPr lang="lt-LT" sz="4000" b="1" dirty="0" smtClean="0">
              <a:solidFill>
                <a:srgbClr val="002060"/>
              </a:solidFill>
            </a:rPr>
            <a:t>Kada turi būti įsteigtos RPT?</a:t>
          </a:r>
        </a:p>
        <a:p>
          <a:endParaRPr lang="lt-LT" sz="4000" b="1" dirty="0" smtClean="0">
            <a:solidFill>
              <a:srgbClr val="002060"/>
            </a:solidFill>
          </a:endParaRPr>
        </a:p>
        <a:p>
          <a:endParaRPr lang="lt-LT" sz="4000" b="1" dirty="0" smtClean="0">
            <a:solidFill>
              <a:srgbClr val="002060"/>
            </a:solidFill>
          </a:endParaRPr>
        </a:p>
        <a:p>
          <a:r>
            <a:rPr lang="lt-LT" sz="4000" b="1" dirty="0" smtClean="0">
              <a:solidFill>
                <a:srgbClr val="002060"/>
              </a:solidFill>
            </a:rPr>
            <a:t>Kodėl steigti RPT?</a:t>
          </a:r>
        </a:p>
      </dgm:t>
    </dgm:pt>
    <dgm:pt modelId="{2C447E4E-AFAF-47E4-91AF-402EA7337BBF}" type="parTrans" cxnId="{BBBAE99A-55C2-4611-A867-991390139EFD}">
      <dgm:prSet/>
      <dgm:spPr/>
      <dgm:t>
        <a:bodyPr/>
        <a:lstStyle/>
        <a:p>
          <a:endParaRPr lang="lt-LT"/>
        </a:p>
      </dgm:t>
    </dgm:pt>
    <dgm:pt modelId="{4CB30D3B-1FFC-443E-A039-B6419E1FF950}" type="sibTrans" cxnId="{BBBAE99A-55C2-4611-A867-991390139EFD}">
      <dgm:prSet/>
      <dgm:spPr/>
      <dgm:t>
        <a:bodyPr/>
        <a:lstStyle/>
        <a:p>
          <a:endParaRPr lang="lt-LT"/>
        </a:p>
      </dgm:t>
    </dgm:pt>
    <dgm:pt modelId="{314F4707-DCDB-4CCA-AA37-871004750356}">
      <dgm:prSet phldrT="[Tekstas]" custT="1"/>
      <dgm:spPr/>
      <dgm:t>
        <a:bodyPr/>
        <a:lstStyle/>
        <a:p>
          <a:r>
            <a:rPr lang="lt-LT" sz="4000" b="1" dirty="0" smtClean="0">
              <a:solidFill>
                <a:schemeClr val="tx2"/>
              </a:solidFill>
            </a:rPr>
            <a:t>Ne mažiau kaip ¾ apskrities savivaldybių</a:t>
          </a:r>
          <a:endParaRPr lang="lt-LT" sz="4000" b="1" dirty="0">
            <a:solidFill>
              <a:schemeClr val="tx2"/>
            </a:solidFill>
          </a:endParaRPr>
        </a:p>
      </dgm:t>
    </dgm:pt>
    <dgm:pt modelId="{E4418C3A-5C79-4A34-B2A0-B32545696CEA}" type="parTrans" cxnId="{66B08D09-4810-4062-AA15-72AE5507B345}">
      <dgm:prSet/>
      <dgm:spPr/>
      <dgm:t>
        <a:bodyPr/>
        <a:lstStyle/>
        <a:p>
          <a:endParaRPr lang="lt-LT"/>
        </a:p>
      </dgm:t>
    </dgm:pt>
    <dgm:pt modelId="{4EF31AE0-AD18-4C7C-A282-3AD0BA41ED07}" type="sibTrans" cxnId="{66B08D09-4810-4062-AA15-72AE5507B345}">
      <dgm:prSet/>
      <dgm:spPr/>
      <dgm:t>
        <a:bodyPr/>
        <a:lstStyle/>
        <a:p>
          <a:endParaRPr lang="lt-LT"/>
        </a:p>
      </dgm:t>
    </dgm:pt>
    <dgm:pt modelId="{E79A5D98-019F-4FB5-90B9-E7946481C13F}">
      <dgm:prSet phldrT="[Tekstas]" custT="1"/>
      <dgm:spPr/>
      <dgm:t>
        <a:bodyPr/>
        <a:lstStyle/>
        <a:p>
          <a:r>
            <a:rPr lang="lt-LT" sz="4000" b="1" dirty="0" smtClean="0">
              <a:solidFill>
                <a:schemeClr val="tx2"/>
              </a:solidFill>
            </a:rPr>
            <a:t>Iki</a:t>
          </a:r>
          <a:r>
            <a:rPr lang="lt-LT" sz="6500" dirty="0" smtClean="0"/>
            <a:t> </a:t>
          </a:r>
          <a:r>
            <a:rPr lang="lt-LT" sz="4000" b="1" dirty="0" smtClean="0">
              <a:solidFill>
                <a:schemeClr val="tx2"/>
              </a:solidFill>
            </a:rPr>
            <a:t>2021 m. kovo 1 d.</a:t>
          </a:r>
          <a:endParaRPr lang="lt-LT" sz="4000" b="1" dirty="0">
            <a:solidFill>
              <a:schemeClr val="tx2"/>
            </a:solidFill>
          </a:endParaRPr>
        </a:p>
      </dgm:t>
    </dgm:pt>
    <dgm:pt modelId="{23ACAE5C-2025-4B70-889D-001DD5D365DE}" type="parTrans" cxnId="{9D9D5CD4-CFC2-4A66-8A2E-2943B21748DD}">
      <dgm:prSet/>
      <dgm:spPr/>
      <dgm:t>
        <a:bodyPr/>
        <a:lstStyle/>
        <a:p>
          <a:endParaRPr lang="lt-LT"/>
        </a:p>
      </dgm:t>
    </dgm:pt>
    <dgm:pt modelId="{AC679318-A320-4A0E-AF24-BD3A9DF50C66}" type="sibTrans" cxnId="{9D9D5CD4-CFC2-4A66-8A2E-2943B21748DD}">
      <dgm:prSet/>
      <dgm:spPr/>
      <dgm:t>
        <a:bodyPr/>
        <a:lstStyle/>
        <a:p>
          <a:endParaRPr lang="lt-LT"/>
        </a:p>
      </dgm:t>
    </dgm:pt>
    <dgm:pt modelId="{40C507A9-B6DE-41EB-96B3-316ACAFADE64}">
      <dgm:prSet phldrT="[Tekstas]" custT="1"/>
      <dgm:spPr/>
      <dgm:t>
        <a:bodyPr/>
        <a:lstStyle/>
        <a:p>
          <a:r>
            <a:rPr lang="lt-LT" sz="5400" b="1" dirty="0" smtClean="0">
              <a:solidFill>
                <a:schemeClr val="tx2"/>
              </a:solidFill>
            </a:rPr>
            <a:t>□</a:t>
          </a:r>
          <a:r>
            <a:rPr lang="lt-LT" sz="4000" b="1" dirty="0" smtClean="0">
              <a:solidFill>
                <a:schemeClr val="tx2"/>
              </a:solidFill>
            </a:rPr>
            <a:t> RPT</a:t>
          </a:r>
          <a:r>
            <a:rPr lang="lt-LT" sz="6100" dirty="0" smtClean="0"/>
            <a:t> </a:t>
          </a:r>
          <a:r>
            <a:rPr lang="lt-LT" sz="4000" b="1" dirty="0" smtClean="0">
              <a:solidFill>
                <a:schemeClr val="tx2"/>
              </a:solidFill>
            </a:rPr>
            <a:t>dalyvės per RPT rengs, tvirtins regiono plėtros planą ir gaus lėšų jo įgyvendinimui (beveik 30 proc. Lietuvai skiriamų ES struktūrinių fondų lėšų)</a:t>
          </a:r>
        </a:p>
        <a:p>
          <a:endParaRPr lang="lt-LT" sz="2000" b="1" dirty="0" smtClean="0">
            <a:solidFill>
              <a:schemeClr val="tx2"/>
            </a:solidFill>
          </a:endParaRPr>
        </a:p>
        <a:p>
          <a:r>
            <a:rPr lang="lt-LT" sz="5400" b="1" dirty="0" smtClean="0">
              <a:solidFill>
                <a:schemeClr val="tx2"/>
              </a:solidFill>
            </a:rPr>
            <a:t>□</a:t>
          </a:r>
          <a:r>
            <a:rPr lang="lt-LT" sz="2000" b="1" dirty="0" smtClean="0">
              <a:solidFill>
                <a:schemeClr val="tx2"/>
              </a:solidFill>
            </a:rPr>
            <a:t>  </a:t>
          </a:r>
          <a:r>
            <a:rPr lang="lt-LT" sz="4000" b="1" dirty="0" smtClean="0">
              <a:solidFill>
                <a:schemeClr val="tx2"/>
              </a:solidFill>
            </a:rPr>
            <a:t>RPT dalyvėmis nesančios savivaldybės </a:t>
          </a:r>
          <a:r>
            <a:rPr lang="lt-LT" sz="4000" b="1" u="sng" dirty="0" smtClean="0">
              <a:solidFill>
                <a:schemeClr val="tx2"/>
              </a:solidFill>
            </a:rPr>
            <a:t>tik RPT pritarimu</a:t>
          </a:r>
          <a:r>
            <a:rPr lang="lt-LT" sz="4000" b="1" dirty="0" smtClean="0">
              <a:solidFill>
                <a:schemeClr val="tx2"/>
              </a:solidFill>
            </a:rPr>
            <a:t> galės:</a:t>
          </a:r>
        </a:p>
        <a:p>
          <a:r>
            <a:rPr lang="lt-LT" sz="4000" b="1" dirty="0" smtClean="0">
              <a:solidFill>
                <a:schemeClr val="tx2"/>
              </a:solidFill>
            </a:rPr>
            <a:t>-  prisidėti prie regiono plėtros plano įgyvendinimo ir gauti tam lėšų;</a:t>
          </a:r>
        </a:p>
        <a:p>
          <a:r>
            <a:rPr lang="lt-LT" sz="4000" b="1" dirty="0" smtClean="0">
              <a:solidFill>
                <a:schemeClr val="tx2"/>
              </a:solidFill>
            </a:rPr>
            <a:t>- dalyvauti RPT svarstant klausimus dėl regiono plėtros plano, lėšų naudojimo;</a:t>
          </a:r>
        </a:p>
        <a:p>
          <a:r>
            <a:rPr lang="lt-LT" sz="4000" b="1" dirty="0" smtClean="0">
              <a:solidFill>
                <a:schemeClr val="tx2"/>
              </a:solidFill>
            </a:rPr>
            <a:t> - gauti kitą </a:t>
          </a:r>
          <a:r>
            <a:rPr lang="lt-LT" sz="4000" b="1" dirty="0" err="1" smtClean="0">
              <a:solidFill>
                <a:schemeClr val="tx2"/>
              </a:solidFill>
            </a:rPr>
            <a:t>nac</a:t>
          </a:r>
          <a:r>
            <a:rPr lang="lt-LT" sz="4000" b="1" dirty="0" smtClean="0">
              <a:solidFill>
                <a:schemeClr val="tx2"/>
              </a:solidFill>
            </a:rPr>
            <a:t>. regioninės politikos tikslo įgyvendinimui skirtą pagalbą.</a:t>
          </a:r>
          <a:endParaRPr lang="lt-LT" sz="4000" b="1" dirty="0">
            <a:solidFill>
              <a:schemeClr val="tx2"/>
            </a:solidFill>
          </a:endParaRPr>
        </a:p>
      </dgm:t>
    </dgm:pt>
    <dgm:pt modelId="{27A62B5E-92F5-42BC-AB44-2AF48D70C829}" type="parTrans" cxnId="{85080EFA-6FB4-4D09-9E10-A76F7F173854}">
      <dgm:prSet/>
      <dgm:spPr/>
      <dgm:t>
        <a:bodyPr/>
        <a:lstStyle/>
        <a:p>
          <a:endParaRPr lang="lt-LT"/>
        </a:p>
      </dgm:t>
    </dgm:pt>
    <dgm:pt modelId="{20163614-6C29-4C43-B162-CA0290A07245}" type="sibTrans" cxnId="{85080EFA-6FB4-4D09-9E10-A76F7F173854}">
      <dgm:prSet/>
      <dgm:spPr/>
      <dgm:t>
        <a:bodyPr/>
        <a:lstStyle/>
        <a:p>
          <a:endParaRPr lang="lt-LT"/>
        </a:p>
      </dgm:t>
    </dgm:pt>
    <dgm:pt modelId="{363E86E4-8C7B-4128-A050-340DF20D30DE}" type="pres">
      <dgm:prSet presAssocID="{0F463431-CE0C-422F-B9D0-D092276CCE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lt-LT"/>
        </a:p>
      </dgm:t>
    </dgm:pt>
    <dgm:pt modelId="{6557D800-50F0-4AA6-AB4C-02B59AFD6CAF}" type="pres">
      <dgm:prSet presAssocID="{CCA9545C-94D9-4146-8963-B25FB878B0F7}" presName="thickLine" presStyleLbl="alignNode1" presStyleIdx="0" presStyleCnt="1"/>
      <dgm:spPr/>
    </dgm:pt>
    <dgm:pt modelId="{AFE79E1A-973F-4B7C-9C7F-5B0808652F6A}" type="pres">
      <dgm:prSet presAssocID="{CCA9545C-94D9-4146-8963-B25FB878B0F7}" presName="horz1" presStyleCnt="0"/>
      <dgm:spPr/>
    </dgm:pt>
    <dgm:pt modelId="{76E5FC61-F84D-4B61-86FC-49728EAABC78}" type="pres">
      <dgm:prSet presAssocID="{CCA9545C-94D9-4146-8963-B25FB878B0F7}" presName="tx1" presStyleLbl="revTx" presStyleIdx="0" presStyleCnt="4" custScaleX="169115"/>
      <dgm:spPr/>
      <dgm:t>
        <a:bodyPr/>
        <a:lstStyle/>
        <a:p>
          <a:endParaRPr lang="lt-LT"/>
        </a:p>
      </dgm:t>
    </dgm:pt>
    <dgm:pt modelId="{C4D07898-601E-42BD-8EA7-BBB1E640ABDE}" type="pres">
      <dgm:prSet presAssocID="{CCA9545C-94D9-4146-8963-B25FB878B0F7}" presName="vert1" presStyleCnt="0"/>
      <dgm:spPr/>
    </dgm:pt>
    <dgm:pt modelId="{D4AB5BE5-1835-4836-B85D-1F465E8953C2}" type="pres">
      <dgm:prSet presAssocID="{314F4707-DCDB-4CCA-AA37-871004750356}" presName="vertSpace2a" presStyleCnt="0"/>
      <dgm:spPr/>
    </dgm:pt>
    <dgm:pt modelId="{C8B6EE80-6C10-48C6-B31D-925034BD2384}" type="pres">
      <dgm:prSet presAssocID="{314F4707-DCDB-4CCA-AA37-871004750356}" presName="horz2" presStyleCnt="0"/>
      <dgm:spPr/>
    </dgm:pt>
    <dgm:pt modelId="{D1C9159A-69F3-4A93-B7EA-30109C9F2059}" type="pres">
      <dgm:prSet presAssocID="{314F4707-DCDB-4CCA-AA37-871004750356}" presName="horzSpace2" presStyleCnt="0"/>
      <dgm:spPr/>
    </dgm:pt>
    <dgm:pt modelId="{0BD8249A-FA51-43A1-B700-80698B043C22}" type="pres">
      <dgm:prSet presAssocID="{314F4707-DCDB-4CCA-AA37-871004750356}" presName="tx2" presStyleLbl="revTx" presStyleIdx="1" presStyleCnt="4" custScaleY="21861"/>
      <dgm:spPr/>
      <dgm:t>
        <a:bodyPr/>
        <a:lstStyle/>
        <a:p>
          <a:endParaRPr lang="lt-LT"/>
        </a:p>
      </dgm:t>
    </dgm:pt>
    <dgm:pt modelId="{303DFFBD-59A9-4F3D-9E11-82FA678D3C07}" type="pres">
      <dgm:prSet presAssocID="{314F4707-DCDB-4CCA-AA37-871004750356}" presName="vert2" presStyleCnt="0"/>
      <dgm:spPr/>
    </dgm:pt>
    <dgm:pt modelId="{BF90B53C-E3CE-4395-8DF7-C847141B5768}" type="pres">
      <dgm:prSet presAssocID="{314F4707-DCDB-4CCA-AA37-871004750356}" presName="thinLine2b" presStyleLbl="callout" presStyleIdx="0" presStyleCnt="3"/>
      <dgm:spPr/>
    </dgm:pt>
    <dgm:pt modelId="{259B65F9-8B37-4A93-885F-593AD6C02F3F}" type="pres">
      <dgm:prSet presAssocID="{314F4707-DCDB-4CCA-AA37-871004750356}" presName="vertSpace2b" presStyleCnt="0"/>
      <dgm:spPr/>
    </dgm:pt>
    <dgm:pt modelId="{929D35C6-88D8-4ECD-84DA-117F1D9046EE}" type="pres">
      <dgm:prSet presAssocID="{E79A5D98-019F-4FB5-90B9-E7946481C13F}" presName="horz2" presStyleCnt="0"/>
      <dgm:spPr/>
    </dgm:pt>
    <dgm:pt modelId="{3474FF19-A64B-4DED-B4C6-7ACB3A0B370C}" type="pres">
      <dgm:prSet presAssocID="{E79A5D98-019F-4FB5-90B9-E7946481C13F}" presName="horzSpace2" presStyleCnt="0"/>
      <dgm:spPr/>
    </dgm:pt>
    <dgm:pt modelId="{3734E076-740E-4CF3-AA08-7BF6C9967D82}" type="pres">
      <dgm:prSet presAssocID="{E79A5D98-019F-4FB5-90B9-E7946481C13F}" presName="tx2" presStyleLbl="revTx" presStyleIdx="2" presStyleCnt="4" custScaleY="36021"/>
      <dgm:spPr/>
      <dgm:t>
        <a:bodyPr/>
        <a:lstStyle/>
        <a:p>
          <a:endParaRPr lang="lt-LT"/>
        </a:p>
      </dgm:t>
    </dgm:pt>
    <dgm:pt modelId="{15C6E438-6DA9-403D-A53A-A97595E40E19}" type="pres">
      <dgm:prSet presAssocID="{E79A5D98-019F-4FB5-90B9-E7946481C13F}" presName="vert2" presStyleCnt="0"/>
      <dgm:spPr/>
    </dgm:pt>
    <dgm:pt modelId="{2751337B-1880-4CF3-B4A8-7835E04632B6}" type="pres">
      <dgm:prSet presAssocID="{E79A5D98-019F-4FB5-90B9-E7946481C13F}" presName="thinLine2b" presStyleLbl="callout" presStyleIdx="1" presStyleCnt="3"/>
      <dgm:spPr/>
    </dgm:pt>
    <dgm:pt modelId="{A8987B9D-554E-49F0-B87A-E143AE139CEB}" type="pres">
      <dgm:prSet presAssocID="{E79A5D98-019F-4FB5-90B9-E7946481C13F}" presName="vertSpace2b" presStyleCnt="0"/>
      <dgm:spPr/>
    </dgm:pt>
    <dgm:pt modelId="{6D0980E0-FFD5-4E52-A555-4BEAFC394A8F}" type="pres">
      <dgm:prSet presAssocID="{40C507A9-B6DE-41EB-96B3-316ACAFADE64}" presName="horz2" presStyleCnt="0"/>
      <dgm:spPr/>
    </dgm:pt>
    <dgm:pt modelId="{55BCACCA-E981-45BB-970E-6FF17C3B31C2}" type="pres">
      <dgm:prSet presAssocID="{40C507A9-B6DE-41EB-96B3-316ACAFADE64}" presName="horzSpace2" presStyleCnt="0"/>
      <dgm:spPr/>
    </dgm:pt>
    <dgm:pt modelId="{95C7E674-D6E9-4819-AB97-710A7A0DCAC9}" type="pres">
      <dgm:prSet presAssocID="{40C507A9-B6DE-41EB-96B3-316ACAFADE64}" presName="tx2" presStyleLbl="revTx" presStyleIdx="3" presStyleCnt="4" custScaleX="148803" custScaleY="116400"/>
      <dgm:spPr/>
      <dgm:t>
        <a:bodyPr/>
        <a:lstStyle/>
        <a:p>
          <a:endParaRPr lang="lt-LT"/>
        </a:p>
      </dgm:t>
    </dgm:pt>
    <dgm:pt modelId="{1AB96AC7-A80C-4CFA-9806-590795CEFC8F}" type="pres">
      <dgm:prSet presAssocID="{40C507A9-B6DE-41EB-96B3-316ACAFADE64}" presName="vert2" presStyleCnt="0"/>
      <dgm:spPr/>
    </dgm:pt>
    <dgm:pt modelId="{DE06E57E-ACAE-4C76-90B7-875EF80C8DBF}" type="pres">
      <dgm:prSet presAssocID="{40C507A9-B6DE-41EB-96B3-316ACAFADE64}" presName="thinLine2b" presStyleLbl="callout" presStyleIdx="2" presStyleCnt="3"/>
      <dgm:spPr/>
    </dgm:pt>
    <dgm:pt modelId="{8E4EDC5A-0440-4B94-8980-8CBD7617D2FB}" type="pres">
      <dgm:prSet presAssocID="{40C507A9-B6DE-41EB-96B3-316ACAFADE64}" presName="vertSpace2b" presStyleCnt="0"/>
      <dgm:spPr/>
    </dgm:pt>
  </dgm:ptLst>
  <dgm:cxnLst>
    <dgm:cxn modelId="{9D9D5CD4-CFC2-4A66-8A2E-2943B21748DD}" srcId="{CCA9545C-94D9-4146-8963-B25FB878B0F7}" destId="{E79A5D98-019F-4FB5-90B9-E7946481C13F}" srcOrd="1" destOrd="0" parTransId="{23ACAE5C-2025-4B70-889D-001DD5D365DE}" sibTransId="{AC679318-A320-4A0E-AF24-BD3A9DF50C66}"/>
    <dgm:cxn modelId="{66B08D09-4810-4062-AA15-72AE5507B345}" srcId="{CCA9545C-94D9-4146-8963-B25FB878B0F7}" destId="{314F4707-DCDB-4CCA-AA37-871004750356}" srcOrd="0" destOrd="0" parTransId="{E4418C3A-5C79-4A34-B2A0-B32545696CEA}" sibTransId="{4EF31AE0-AD18-4C7C-A282-3AD0BA41ED07}"/>
    <dgm:cxn modelId="{85080EFA-6FB4-4D09-9E10-A76F7F173854}" srcId="{CCA9545C-94D9-4146-8963-B25FB878B0F7}" destId="{40C507A9-B6DE-41EB-96B3-316ACAFADE64}" srcOrd="2" destOrd="0" parTransId="{27A62B5E-92F5-42BC-AB44-2AF48D70C829}" sibTransId="{20163614-6C29-4C43-B162-CA0290A07245}"/>
    <dgm:cxn modelId="{73AE31A0-A96D-4E89-951C-F62B91E8A39A}" type="presOf" srcId="{0F463431-CE0C-422F-B9D0-D092276CCE23}" destId="{363E86E4-8C7B-4128-A050-340DF20D30DE}" srcOrd="0" destOrd="0" presId="urn:microsoft.com/office/officeart/2008/layout/LinedList"/>
    <dgm:cxn modelId="{BBBAE99A-55C2-4611-A867-991390139EFD}" srcId="{0F463431-CE0C-422F-B9D0-D092276CCE23}" destId="{CCA9545C-94D9-4146-8963-B25FB878B0F7}" srcOrd="0" destOrd="0" parTransId="{2C447E4E-AFAF-47E4-91AF-402EA7337BBF}" sibTransId="{4CB30D3B-1FFC-443E-A039-B6419E1FF950}"/>
    <dgm:cxn modelId="{F991D788-6BFD-4432-99DE-6CC8244C3BF4}" type="presOf" srcId="{40C507A9-B6DE-41EB-96B3-316ACAFADE64}" destId="{95C7E674-D6E9-4819-AB97-710A7A0DCAC9}" srcOrd="0" destOrd="0" presId="urn:microsoft.com/office/officeart/2008/layout/LinedList"/>
    <dgm:cxn modelId="{193B169B-5EBE-4539-A78D-FE66F6EF13FB}" type="presOf" srcId="{CCA9545C-94D9-4146-8963-B25FB878B0F7}" destId="{76E5FC61-F84D-4B61-86FC-49728EAABC78}" srcOrd="0" destOrd="0" presId="urn:microsoft.com/office/officeart/2008/layout/LinedList"/>
    <dgm:cxn modelId="{139A9A58-0804-4A1A-A551-3C5A2DB0BB7D}" type="presOf" srcId="{E79A5D98-019F-4FB5-90B9-E7946481C13F}" destId="{3734E076-740E-4CF3-AA08-7BF6C9967D82}" srcOrd="0" destOrd="0" presId="urn:microsoft.com/office/officeart/2008/layout/LinedList"/>
    <dgm:cxn modelId="{F8624426-07B7-497E-9411-167EE73EA6F4}" type="presOf" srcId="{314F4707-DCDB-4CCA-AA37-871004750356}" destId="{0BD8249A-FA51-43A1-B700-80698B043C22}" srcOrd="0" destOrd="0" presId="urn:microsoft.com/office/officeart/2008/layout/LinedList"/>
    <dgm:cxn modelId="{4CBCD5C0-0D74-4646-9071-4AA843A61BBA}" type="presParOf" srcId="{363E86E4-8C7B-4128-A050-340DF20D30DE}" destId="{6557D800-50F0-4AA6-AB4C-02B59AFD6CAF}" srcOrd="0" destOrd="0" presId="urn:microsoft.com/office/officeart/2008/layout/LinedList"/>
    <dgm:cxn modelId="{0066A6B4-DA38-4CBD-8140-EFDAF17BEA52}" type="presParOf" srcId="{363E86E4-8C7B-4128-A050-340DF20D30DE}" destId="{AFE79E1A-973F-4B7C-9C7F-5B0808652F6A}" srcOrd="1" destOrd="0" presId="urn:microsoft.com/office/officeart/2008/layout/LinedList"/>
    <dgm:cxn modelId="{DF74C5EE-34A6-40D4-9791-5E097E4D25F7}" type="presParOf" srcId="{AFE79E1A-973F-4B7C-9C7F-5B0808652F6A}" destId="{76E5FC61-F84D-4B61-86FC-49728EAABC78}" srcOrd="0" destOrd="0" presId="urn:microsoft.com/office/officeart/2008/layout/LinedList"/>
    <dgm:cxn modelId="{7DFD777D-E13E-4C86-8226-5EC01FE2D1A3}" type="presParOf" srcId="{AFE79E1A-973F-4B7C-9C7F-5B0808652F6A}" destId="{C4D07898-601E-42BD-8EA7-BBB1E640ABDE}" srcOrd="1" destOrd="0" presId="urn:microsoft.com/office/officeart/2008/layout/LinedList"/>
    <dgm:cxn modelId="{AE5C4D7A-A050-4FA5-9566-E15F3055FD86}" type="presParOf" srcId="{C4D07898-601E-42BD-8EA7-BBB1E640ABDE}" destId="{D4AB5BE5-1835-4836-B85D-1F465E8953C2}" srcOrd="0" destOrd="0" presId="urn:microsoft.com/office/officeart/2008/layout/LinedList"/>
    <dgm:cxn modelId="{F768B9AF-A365-44F5-9F6A-02D0E286943E}" type="presParOf" srcId="{C4D07898-601E-42BD-8EA7-BBB1E640ABDE}" destId="{C8B6EE80-6C10-48C6-B31D-925034BD2384}" srcOrd="1" destOrd="0" presId="urn:microsoft.com/office/officeart/2008/layout/LinedList"/>
    <dgm:cxn modelId="{FD72F2EE-6B77-4506-B38C-8508B32979BD}" type="presParOf" srcId="{C8B6EE80-6C10-48C6-B31D-925034BD2384}" destId="{D1C9159A-69F3-4A93-B7EA-30109C9F2059}" srcOrd="0" destOrd="0" presId="urn:microsoft.com/office/officeart/2008/layout/LinedList"/>
    <dgm:cxn modelId="{5E20469C-E2C1-4336-AFF0-BAC25EB853EF}" type="presParOf" srcId="{C8B6EE80-6C10-48C6-B31D-925034BD2384}" destId="{0BD8249A-FA51-43A1-B700-80698B043C22}" srcOrd="1" destOrd="0" presId="urn:microsoft.com/office/officeart/2008/layout/LinedList"/>
    <dgm:cxn modelId="{328C4D59-84BB-4577-A071-9F048EA2E5AB}" type="presParOf" srcId="{C8B6EE80-6C10-48C6-B31D-925034BD2384}" destId="{303DFFBD-59A9-4F3D-9E11-82FA678D3C07}" srcOrd="2" destOrd="0" presId="urn:microsoft.com/office/officeart/2008/layout/LinedList"/>
    <dgm:cxn modelId="{86D1E08F-04B8-48D1-A364-88716506B7AE}" type="presParOf" srcId="{C4D07898-601E-42BD-8EA7-BBB1E640ABDE}" destId="{BF90B53C-E3CE-4395-8DF7-C847141B5768}" srcOrd="2" destOrd="0" presId="urn:microsoft.com/office/officeart/2008/layout/LinedList"/>
    <dgm:cxn modelId="{7D823FE8-172B-49E9-B948-E3F07B21391D}" type="presParOf" srcId="{C4D07898-601E-42BD-8EA7-BBB1E640ABDE}" destId="{259B65F9-8B37-4A93-885F-593AD6C02F3F}" srcOrd="3" destOrd="0" presId="urn:microsoft.com/office/officeart/2008/layout/LinedList"/>
    <dgm:cxn modelId="{852654DF-6744-4465-A039-A1AC216A8280}" type="presParOf" srcId="{C4D07898-601E-42BD-8EA7-BBB1E640ABDE}" destId="{929D35C6-88D8-4ECD-84DA-117F1D9046EE}" srcOrd="4" destOrd="0" presId="urn:microsoft.com/office/officeart/2008/layout/LinedList"/>
    <dgm:cxn modelId="{7DF1514E-C969-493F-BFC3-35964502BBB3}" type="presParOf" srcId="{929D35C6-88D8-4ECD-84DA-117F1D9046EE}" destId="{3474FF19-A64B-4DED-B4C6-7ACB3A0B370C}" srcOrd="0" destOrd="0" presId="urn:microsoft.com/office/officeart/2008/layout/LinedList"/>
    <dgm:cxn modelId="{28D69D94-08AC-4495-A371-71042C9F2D61}" type="presParOf" srcId="{929D35C6-88D8-4ECD-84DA-117F1D9046EE}" destId="{3734E076-740E-4CF3-AA08-7BF6C9967D82}" srcOrd="1" destOrd="0" presId="urn:microsoft.com/office/officeart/2008/layout/LinedList"/>
    <dgm:cxn modelId="{DD4ACA4C-65C5-4666-9194-5423F58DF018}" type="presParOf" srcId="{929D35C6-88D8-4ECD-84DA-117F1D9046EE}" destId="{15C6E438-6DA9-403D-A53A-A97595E40E19}" srcOrd="2" destOrd="0" presId="urn:microsoft.com/office/officeart/2008/layout/LinedList"/>
    <dgm:cxn modelId="{20E1A183-C6B2-412E-A9D8-D9D926FD8B32}" type="presParOf" srcId="{C4D07898-601E-42BD-8EA7-BBB1E640ABDE}" destId="{2751337B-1880-4CF3-B4A8-7835E04632B6}" srcOrd="5" destOrd="0" presId="urn:microsoft.com/office/officeart/2008/layout/LinedList"/>
    <dgm:cxn modelId="{12662F4B-F5BD-4B5A-8EA5-1F5CB27D2C46}" type="presParOf" srcId="{C4D07898-601E-42BD-8EA7-BBB1E640ABDE}" destId="{A8987B9D-554E-49F0-B87A-E143AE139CEB}" srcOrd="6" destOrd="0" presId="urn:microsoft.com/office/officeart/2008/layout/LinedList"/>
    <dgm:cxn modelId="{E2211FF3-3DDD-4B0A-ADE4-F3AADECB13DF}" type="presParOf" srcId="{C4D07898-601E-42BD-8EA7-BBB1E640ABDE}" destId="{6D0980E0-FFD5-4E52-A555-4BEAFC394A8F}" srcOrd="7" destOrd="0" presId="urn:microsoft.com/office/officeart/2008/layout/LinedList"/>
    <dgm:cxn modelId="{B8301279-B882-49B3-B459-6150234AE644}" type="presParOf" srcId="{6D0980E0-FFD5-4E52-A555-4BEAFC394A8F}" destId="{55BCACCA-E981-45BB-970E-6FF17C3B31C2}" srcOrd="0" destOrd="0" presId="urn:microsoft.com/office/officeart/2008/layout/LinedList"/>
    <dgm:cxn modelId="{293AA415-1BE9-4C7D-BB19-23A280C14FE9}" type="presParOf" srcId="{6D0980E0-FFD5-4E52-A555-4BEAFC394A8F}" destId="{95C7E674-D6E9-4819-AB97-710A7A0DCAC9}" srcOrd="1" destOrd="0" presId="urn:microsoft.com/office/officeart/2008/layout/LinedList"/>
    <dgm:cxn modelId="{64EDC46C-01E6-48A5-A3E2-9FA201A911FD}" type="presParOf" srcId="{6D0980E0-FFD5-4E52-A555-4BEAFC394A8F}" destId="{1AB96AC7-A80C-4CFA-9806-590795CEFC8F}" srcOrd="2" destOrd="0" presId="urn:microsoft.com/office/officeart/2008/layout/LinedList"/>
    <dgm:cxn modelId="{F67891FE-1E23-4FB5-A658-5A989EED9665}" type="presParOf" srcId="{C4D07898-601E-42BD-8EA7-BBB1E640ABDE}" destId="{DE06E57E-ACAE-4C76-90B7-875EF80C8DBF}" srcOrd="8" destOrd="0" presId="urn:microsoft.com/office/officeart/2008/layout/LinedList"/>
    <dgm:cxn modelId="{5C30A7A8-1DF5-469F-9988-C367E4F12399}" type="presParOf" srcId="{C4D07898-601E-42BD-8EA7-BBB1E640ABDE}" destId="{8E4EDC5A-0440-4B94-8980-8CBD7617D2F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16EFA-C252-4858-9C80-E54B302595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34A95C1E-1CA8-4FFD-8ECC-874365ED7B08}" type="pres">
      <dgm:prSet presAssocID="{DE516EFA-C252-4858-9C80-E54B302595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</dgm:ptLst>
  <dgm:cxnLst>
    <dgm:cxn modelId="{4663DA97-417C-41A0-8CB2-61F08371A452}" type="presOf" srcId="{DE516EFA-C252-4858-9C80-E54B30259529}" destId="{34A95C1E-1CA8-4FFD-8ECC-874365ED7B0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7D800-50F0-4AA6-AB4C-02B59AFD6CAF}">
      <dsp:nvSpPr>
        <dsp:cNvPr id="0" name=""/>
        <dsp:cNvSpPr/>
      </dsp:nvSpPr>
      <dsp:spPr>
        <a:xfrm>
          <a:off x="0" y="4934"/>
          <a:ext cx="21554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5FC61-F84D-4B61-86FC-49728EAABC78}">
      <dsp:nvSpPr>
        <dsp:cNvPr id="0" name=""/>
        <dsp:cNvSpPr/>
      </dsp:nvSpPr>
      <dsp:spPr>
        <a:xfrm>
          <a:off x="0" y="4934"/>
          <a:ext cx="4791364" cy="10095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rgbClr val="002060"/>
              </a:solidFill>
            </a:rPr>
            <a:t>Kas gali įsteigti RPT?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4000" b="1" kern="1200" dirty="0" smtClean="0">
            <a:solidFill>
              <a:srgbClr val="002060"/>
            </a:solidFill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rgbClr val="002060"/>
              </a:solidFill>
            </a:rPr>
            <a:t>Kada turi būti įsteigtos RPT?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4000" b="1" kern="1200" dirty="0" smtClean="0">
            <a:solidFill>
              <a:srgbClr val="002060"/>
            </a:solidFill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4000" b="1" kern="1200" dirty="0" smtClean="0">
            <a:solidFill>
              <a:srgbClr val="002060"/>
            </a:solidFill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rgbClr val="002060"/>
              </a:solidFill>
            </a:rPr>
            <a:t>Kodėl steigti RPT?</a:t>
          </a:r>
        </a:p>
      </dsp:txBody>
      <dsp:txXfrm>
        <a:off x="0" y="4934"/>
        <a:ext cx="4791364" cy="10095927"/>
      </dsp:txXfrm>
    </dsp:sp>
    <dsp:sp modelId="{0BD8249A-FA51-43A1-B700-80698B043C22}">
      <dsp:nvSpPr>
        <dsp:cNvPr id="0" name=""/>
        <dsp:cNvSpPr/>
      </dsp:nvSpPr>
      <dsp:spPr>
        <a:xfrm>
          <a:off x="5003854" y="264727"/>
          <a:ext cx="11120306" cy="1135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chemeClr val="tx2"/>
              </a:solidFill>
            </a:rPr>
            <a:t>Ne mažiau kaip ¾ apskrities savivaldybių</a:t>
          </a:r>
          <a:endParaRPr lang="lt-LT" sz="4000" b="1" kern="1200" dirty="0">
            <a:solidFill>
              <a:schemeClr val="tx2"/>
            </a:solidFill>
          </a:endParaRPr>
        </a:p>
      </dsp:txBody>
      <dsp:txXfrm>
        <a:off x="5003854" y="264727"/>
        <a:ext cx="11120306" cy="1135865"/>
      </dsp:txXfrm>
    </dsp:sp>
    <dsp:sp modelId="{BF90B53C-E3CE-4395-8DF7-C847141B5768}">
      <dsp:nvSpPr>
        <dsp:cNvPr id="0" name=""/>
        <dsp:cNvSpPr/>
      </dsp:nvSpPr>
      <dsp:spPr>
        <a:xfrm>
          <a:off x="4791364" y="1400592"/>
          <a:ext cx="11332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4E076-740E-4CF3-AA08-7BF6C9967D82}">
      <dsp:nvSpPr>
        <dsp:cNvPr id="0" name=""/>
        <dsp:cNvSpPr/>
      </dsp:nvSpPr>
      <dsp:spPr>
        <a:xfrm>
          <a:off x="5003854" y="1660385"/>
          <a:ext cx="11120306" cy="1871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chemeClr val="tx2"/>
              </a:solidFill>
            </a:rPr>
            <a:t>Iki</a:t>
          </a:r>
          <a:r>
            <a:rPr lang="lt-LT" sz="6500" kern="1200" dirty="0" smtClean="0"/>
            <a:t> </a:t>
          </a:r>
          <a:r>
            <a:rPr lang="lt-LT" sz="4000" b="1" kern="1200" dirty="0" smtClean="0">
              <a:solidFill>
                <a:schemeClr val="tx2"/>
              </a:solidFill>
            </a:rPr>
            <a:t>2021 m. kovo 1 d.</a:t>
          </a:r>
          <a:endParaRPr lang="lt-LT" sz="4000" b="1" kern="1200" dirty="0">
            <a:solidFill>
              <a:schemeClr val="tx2"/>
            </a:solidFill>
          </a:endParaRPr>
        </a:p>
      </dsp:txBody>
      <dsp:txXfrm>
        <a:off x="5003854" y="1660385"/>
        <a:ext cx="11120306" cy="1871598"/>
      </dsp:txXfrm>
    </dsp:sp>
    <dsp:sp modelId="{2751337B-1880-4CF3-B4A8-7835E04632B6}">
      <dsp:nvSpPr>
        <dsp:cNvPr id="0" name=""/>
        <dsp:cNvSpPr/>
      </dsp:nvSpPr>
      <dsp:spPr>
        <a:xfrm>
          <a:off x="4791364" y="3531983"/>
          <a:ext cx="11332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7E674-D6E9-4819-AB97-710A7A0DCAC9}">
      <dsp:nvSpPr>
        <dsp:cNvPr id="0" name=""/>
        <dsp:cNvSpPr/>
      </dsp:nvSpPr>
      <dsp:spPr>
        <a:xfrm>
          <a:off x="5003854" y="3791776"/>
          <a:ext cx="16547350" cy="604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400" b="1" kern="1200" dirty="0" smtClean="0">
              <a:solidFill>
                <a:schemeClr val="tx2"/>
              </a:solidFill>
            </a:rPr>
            <a:t>□</a:t>
          </a:r>
          <a:r>
            <a:rPr lang="lt-LT" sz="4000" b="1" kern="1200" dirty="0" smtClean="0">
              <a:solidFill>
                <a:schemeClr val="tx2"/>
              </a:solidFill>
            </a:rPr>
            <a:t> RPT</a:t>
          </a:r>
          <a:r>
            <a:rPr lang="lt-LT" sz="6100" kern="1200" dirty="0" smtClean="0"/>
            <a:t> </a:t>
          </a:r>
          <a:r>
            <a:rPr lang="lt-LT" sz="4000" b="1" kern="1200" dirty="0" smtClean="0">
              <a:solidFill>
                <a:schemeClr val="tx2"/>
              </a:solidFill>
            </a:rPr>
            <a:t>dalyvės per RPT rengs, tvirtins regiono plėtros planą ir gaus lėšų jo įgyvendinimui (beveik 30 proc. Lietuvai skiriamų ES struktūrinių fondų lėšų)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2000" b="1" kern="1200" dirty="0" smtClean="0">
            <a:solidFill>
              <a:schemeClr val="tx2"/>
            </a:solidFill>
          </a:endParaRP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400" b="1" kern="1200" dirty="0" smtClean="0">
              <a:solidFill>
                <a:schemeClr val="tx2"/>
              </a:solidFill>
            </a:rPr>
            <a:t>□</a:t>
          </a:r>
          <a:r>
            <a:rPr lang="lt-LT" sz="2000" b="1" kern="1200" dirty="0" smtClean="0">
              <a:solidFill>
                <a:schemeClr val="tx2"/>
              </a:solidFill>
            </a:rPr>
            <a:t>  </a:t>
          </a:r>
          <a:r>
            <a:rPr lang="lt-LT" sz="4000" b="1" kern="1200" dirty="0" smtClean="0">
              <a:solidFill>
                <a:schemeClr val="tx2"/>
              </a:solidFill>
            </a:rPr>
            <a:t>RPT dalyvėmis nesančios savivaldybės </a:t>
          </a:r>
          <a:r>
            <a:rPr lang="lt-LT" sz="4000" b="1" u="sng" kern="1200" dirty="0" smtClean="0">
              <a:solidFill>
                <a:schemeClr val="tx2"/>
              </a:solidFill>
            </a:rPr>
            <a:t>tik RPT pritarimu</a:t>
          </a:r>
          <a:r>
            <a:rPr lang="lt-LT" sz="4000" b="1" kern="1200" dirty="0" smtClean="0">
              <a:solidFill>
                <a:schemeClr val="tx2"/>
              </a:solidFill>
            </a:rPr>
            <a:t> galės: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chemeClr val="tx2"/>
              </a:solidFill>
            </a:rPr>
            <a:t>-  prisidėti prie regiono plėtros plano įgyvendinimo ir gauti tam lėšų;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chemeClr val="tx2"/>
              </a:solidFill>
            </a:rPr>
            <a:t>- dalyvauti RPT svarstant klausimus dėl regiono plėtros plano, lėšų naudojimo;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000" b="1" kern="1200" dirty="0" smtClean="0">
              <a:solidFill>
                <a:schemeClr val="tx2"/>
              </a:solidFill>
            </a:rPr>
            <a:t> - gauti kitą </a:t>
          </a:r>
          <a:r>
            <a:rPr lang="lt-LT" sz="4000" b="1" kern="1200" dirty="0" err="1" smtClean="0">
              <a:solidFill>
                <a:schemeClr val="tx2"/>
              </a:solidFill>
            </a:rPr>
            <a:t>nac</a:t>
          </a:r>
          <a:r>
            <a:rPr lang="lt-LT" sz="4000" b="1" kern="1200" dirty="0" smtClean="0">
              <a:solidFill>
                <a:schemeClr val="tx2"/>
              </a:solidFill>
            </a:rPr>
            <a:t>. regioninės politikos tikslo įgyvendinimui skirtą pagalbą.</a:t>
          </a:r>
          <a:endParaRPr lang="lt-LT" sz="4000" b="1" kern="1200" dirty="0">
            <a:solidFill>
              <a:schemeClr val="tx2"/>
            </a:solidFill>
          </a:endParaRPr>
        </a:p>
      </dsp:txBody>
      <dsp:txXfrm>
        <a:off x="5003854" y="3791776"/>
        <a:ext cx="16547350" cy="6047972"/>
      </dsp:txXfrm>
    </dsp:sp>
    <dsp:sp modelId="{DE06E57E-ACAE-4C76-90B7-875EF80C8DBF}">
      <dsp:nvSpPr>
        <dsp:cNvPr id="0" name=""/>
        <dsp:cNvSpPr/>
      </dsp:nvSpPr>
      <dsp:spPr>
        <a:xfrm>
          <a:off x="4791364" y="9839749"/>
          <a:ext cx="11332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FFAF-3206-41E7-9A3E-AAF70CD450CD}" type="datetimeFigureOut">
              <a:rPr lang="lt-LT" smtClean="0"/>
              <a:pPr/>
              <a:t>2020-10-20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15CA-8471-4547-957F-C9A456BC202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1107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8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5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760267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42902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94365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-946484"/>
            <a:ext cx="24377650" cy="1371599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14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30603" y="3210724"/>
            <a:ext cx="10292010" cy="838654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2934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771125" y="4462229"/>
            <a:ext cx="7793670" cy="441554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4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0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05073" y="7304943"/>
            <a:ext cx="2490687" cy="33391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4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1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7707248" y="8759819"/>
            <a:ext cx="1077568" cy="186198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400" b="1">
                <a:ln>
                  <a:noFill/>
                </a:ln>
                <a:solidFill>
                  <a:schemeClr val="tx2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90835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f 3 - 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7947" y="4350925"/>
            <a:ext cx="6335308" cy="4748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906694" y="4350925"/>
            <a:ext cx="6345208" cy="4748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775844" y="4350925"/>
            <a:ext cx="6858161" cy="4748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f 3 - v2 - 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181766" y="3969832"/>
            <a:ext cx="6039671" cy="622238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749858" y="3969832"/>
            <a:ext cx="6039671" cy="622238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546768" y="3969832"/>
            <a:ext cx="6039671" cy="622238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58955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-Picture-Mar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50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46081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9434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63133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178216" y="0"/>
            <a:ext cx="12199434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371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4CFF-3F1F-4911-A676-8FAF20A03DF6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3386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178216" y="0"/>
            <a:ext cx="12199434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9170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3475229" y="4506950"/>
            <a:ext cx="7955939" cy="503786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92122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1754462" y="4528987"/>
            <a:ext cx="8794705" cy="555635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0011940" y="6279360"/>
            <a:ext cx="2257767" cy="402608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94892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_Martik-fe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3904508" y="2987773"/>
            <a:ext cx="6336731" cy="795274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38548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_Martik-fe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266445" y="4493384"/>
            <a:ext cx="3849024" cy="637136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2802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74311" y="3717903"/>
            <a:ext cx="3820443" cy="671910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4552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6869151"/>
            <a:ext cx="12252906" cy="68691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2252906" y="0"/>
            <a:ext cx="12124744" cy="68691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7939668" y="0"/>
            <a:ext cx="7560527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0" y="-11150"/>
            <a:ext cx="7538224" cy="6601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7114478"/>
            <a:ext cx="7538224" cy="660152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39214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2244038" y="3590692"/>
            <a:ext cx="9389327" cy="872304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5879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746166" y="0"/>
            <a:ext cx="14631484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7116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9733235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8877455" y="0"/>
            <a:ext cx="7560527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6839426" y="7114032"/>
            <a:ext cx="7538224" cy="6601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6839426" y="-11150"/>
            <a:ext cx="7538224" cy="660152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5710"/>
      </p:ext>
    </p:extLst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52825" y="3404846"/>
            <a:ext cx="16525541" cy="527080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8666099" y="8995313"/>
            <a:ext cx="3912268" cy="308152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4461642" y="8995313"/>
            <a:ext cx="3877056" cy="308152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236016" y="8995313"/>
            <a:ext cx="3877056" cy="308152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031559" y="8995313"/>
            <a:ext cx="3877056" cy="308152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1848368" y="3404846"/>
            <a:ext cx="3877056" cy="308152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848368" y="6828529"/>
            <a:ext cx="3877056" cy="524831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33890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5911139" y="3773762"/>
            <a:ext cx="6168580" cy="834790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65014"/>
      </p:ext>
    </p:extLst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Slide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358859" y="636084"/>
            <a:ext cx="1667282" cy="5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charset="0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9"/>
          </p:nvPr>
        </p:nvSpPr>
        <p:spPr>
          <a:xfrm>
            <a:off x="0" y="595256"/>
            <a:ext cx="11550794" cy="13120745"/>
          </a:xfrm>
          <a:custGeom>
            <a:avLst/>
            <a:gdLst>
              <a:gd name="connsiteX0" fmla="*/ 10767469 w 11550794"/>
              <a:gd name="connsiteY0" fmla="*/ 8565496 h 13120745"/>
              <a:gd name="connsiteX1" fmla="*/ 11521693 w 11550794"/>
              <a:gd name="connsiteY1" fmla="*/ 9085444 h 13120745"/>
              <a:gd name="connsiteX2" fmla="*/ 11028455 w 11550794"/>
              <a:gd name="connsiteY2" fmla="*/ 9984036 h 13120745"/>
              <a:gd name="connsiteX3" fmla="*/ 258220 w 11550794"/>
              <a:gd name="connsiteY3" fmla="*/ 13120745 h 13120745"/>
              <a:gd name="connsiteX4" fmla="*/ 0 w 11550794"/>
              <a:gd name="connsiteY4" fmla="*/ 13120745 h 13120745"/>
              <a:gd name="connsiteX5" fmla="*/ 0 w 11550794"/>
              <a:gd name="connsiteY5" fmla="*/ 11686063 h 13120745"/>
              <a:gd name="connsiteX6" fmla="*/ 10623100 w 11550794"/>
              <a:gd name="connsiteY6" fmla="*/ 8592204 h 13120745"/>
              <a:gd name="connsiteX7" fmla="*/ 10767469 w 11550794"/>
              <a:gd name="connsiteY7" fmla="*/ 8565496 h 13120745"/>
              <a:gd name="connsiteX8" fmla="*/ 10460068 w 11550794"/>
              <a:gd name="connsiteY8" fmla="*/ 6453641 h 13120745"/>
              <a:gd name="connsiteX9" fmla="*/ 11214292 w 11550794"/>
              <a:gd name="connsiteY9" fmla="*/ 6973588 h 13120745"/>
              <a:gd name="connsiteX10" fmla="*/ 10721054 w 11550794"/>
              <a:gd name="connsiteY10" fmla="*/ 7872181 h 13120745"/>
              <a:gd name="connsiteX11" fmla="*/ 404589 w 11550794"/>
              <a:gd name="connsiteY11" fmla="*/ 10876734 h 13120745"/>
              <a:gd name="connsiteX12" fmla="*/ 117780 w 11550794"/>
              <a:gd name="connsiteY12" fmla="*/ 10900937 h 13120745"/>
              <a:gd name="connsiteX13" fmla="*/ 0 w 11550794"/>
              <a:gd name="connsiteY13" fmla="*/ 10875354 h 13120745"/>
              <a:gd name="connsiteX14" fmla="*/ 0 w 11550794"/>
              <a:gd name="connsiteY14" fmla="*/ 9484680 h 13120745"/>
              <a:gd name="connsiteX15" fmla="*/ 10315699 w 11550794"/>
              <a:gd name="connsiteY15" fmla="*/ 6480349 h 13120745"/>
              <a:gd name="connsiteX16" fmla="*/ 10460068 w 11550794"/>
              <a:gd name="connsiteY16" fmla="*/ 6453641 h 13120745"/>
              <a:gd name="connsiteX17" fmla="*/ 10144249 w 11550794"/>
              <a:gd name="connsiteY17" fmla="*/ 4283946 h 13120745"/>
              <a:gd name="connsiteX18" fmla="*/ 10898473 w 11550794"/>
              <a:gd name="connsiteY18" fmla="*/ 4803891 h 13120745"/>
              <a:gd name="connsiteX19" fmla="*/ 10405235 w 11550794"/>
              <a:gd name="connsiteY19" fmla="*/ 5702484 h 13120745"/>
              <a:gd name="connsiteX20" fmla="*/ 450039 w 11550794"/>
              <a:gd name="connsiteY20" fmla="*/ 8601823 h 13120745"/>
              <a:gd name="connsiteX21" fmla="*/ 26331 w 11550794"/>
              <a:gd name="connsiteY21" fmla="*/ 8596290 h 13120745"/>
              <a:gd name="connsiteX22" fmla="*/ 0 w 11550794"/>
              <a:gd name="connsiteY22" fmla="*/ 8584956 h 13120745"/>
              <a:gd name="connsiteX23" fmla="*/ 0 w 11550794"/>
              <a:gd name="connsiteY23" fmla="*/ 7228038 h 13120745"/>
              <a:gd name="connsiteX24" fmla="*/ 44684 w 11550794"/>
              <a:gd name="connsiteY24" fmla="*/ 7209990 h 13120745"/>
              <a:gd name="connsiteX25" fmla="*/ 9999880 w 11550794"/>
              <a:gd name="connsiteY25" fmla="*/ 4310654 h 13120745"/>
              <a:gd name="connsiteX26" fmla="*/ 10144249 w 11550794"/>
              <a:gd name="connsiteY26" fmla="*/ 4283946 h 13120745"/>
              <a:gd name="connsiteX27" fmla="*/ 9836849 w 11550794"/>
              <a:gd name="connsiteY27" fmla="*/ 2172090 h 13120745"/>
              <a:gd name="connsiteX28" fmla="*/ 10591073 w 11550794"/>
              <a:gd name="connsiteY28" fmla="*/ 2692036 h 13120745"/>
              <a:gd name="connsiteX29" fmla="*/ 10097835 w 11550794"/>
              <a:gd name="connsiteY29" fmla="*/ 3590629 h 13120745"/>
              <a:gd name="connsiteX30" fmla="*/ 105879 w 11550794"/>
              <a:gd name="connsiteY30" fmla="*/ 6500672 h 13120745"/>
              <a:gd name="connsiteX31" fmla="*/ 0 w 11550794"/>
              <a:gd name="connsiteY31" fmla="*/ 6520260 h 13120745"/>
              <a:gd name="connsiteX32" fmla="*/ 0 w 11550794"/>
              <a:gd name="connsiteY32" fmla="*/ 5021622 h 13120745"/>
              <a:gd name="connsiteX33" fmla="*/ 9692480 w 11550794"/>
              <a:gd name="connsiteY33" fmla="*/ 2198798 h 13120745"/>
              <a:gd name="connsiteX34" fmla="*/ 9836849 w 11550794"/>
              <a:gd name="connsiteY34" fmla="*/ 2172090 h 13120745"/>
              <a:gd name="connsiteX35" fmla="*/ 9521029 w 11550794"/>
              <a:gd name="connsiteY35" fmla="*/ 2394 h 13120745"/>
              <a:gd name="connsiteX36" fmla="*/ 10275254 w 11550794"/>
              <a:gd name="connsiteY36" fmla="*/ 522340 h 13120745"/>
              <a:gd name="connsiteX37" fmla="*/ 9782015 w 11550794"/>
              <a:gd name="connsiteY37" fmla="*/ 1420933 h 13120745"/>
              <a:gd name="connsiteX38" fmla="*/ 0 w 11550794"/>
              <a:gd name="connsiteY38" fmla="*/ 4269834 h 13120745"/>
              <a:gd name="connsiteX39" fmla="*/ 0 w 11550794"/>
              <a:gd name="connsiteY39" fmla="*/ 2759947 h 13120745"/>
              <a:gd name="connsiteX40" fmla="*/ 9376660 w 11550794"/>
              <a:gd name="connsiteY40" fmla="*/ 29102 h 13120745"/>
              <a:gd name="connsiteX41" fmla="*/ 9521029 w 11550794"/>
              <a:gd name="connsiteY41" fmla="*/ 2394 h 1312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550794" h="13120745">
                <a:moveTo>
                  <a:pt x="10767469" y="8565496"/>
                </a:moveTo>
                <a:cubicBezTo>
                  <a:pt x="11103485" y="8538031"/>
                  <a:pt x="11423750" y="8749143"/>
                  <a:pt x="11521693" y="9085444"/>
                </a:cubicBezTo>
                <a:cubicBezTo>
                  <a:pt x="11633629" y="9469786"/>
                  <a:pt x="11412799" y="9872100"/>
                  <a:pt x="11028455" y="9984036"/>
                </a:cubicBezTo>
                <a:lnTo>
                  <a:pt x="258220" y="13120745"/>
                </a:lnTo>
                <a:lnTo>
                  <a:pt x="0" y="13120745"/>
                </a:lnTo>
                <a:lnTo>
                  <a:pt x="0" y="11686063"/>
                </a:lnTo>
                <a:lnTo>
                  <a:pt x="10623100" y="8592204"/>
                </a:lnTo>
                <a:cubicBezTo>
                  <a:pt x="10671143" y="8578212"/>
                  <a:pt x="10719467" y="8569420"/>
                  <a:pt x="10767469" y="8565496"/>
                </a:cubicBezTo>
                <a:close/>
                <a:moveTo>
                  <a:pt x="10460068" y="6453641"/>
                </a:moveTo>
                <a:cubicBezTo>
                  <a:pt x="10796084" y="6426176"/>
                  <a:pt x="11116349" y="6637287"/>
                  <a:pt x="11214292" y="6973588"/>
                </a:cubicBezTo>
                <a:cubicBezTo>
                  <a:pt x="11326228" y="7357931"/>
                  <a:pt x="11105398" y="7760245"/>
                  <a:pt x="10721054" y="7872181"/>
                </a:cubicBezTo>
                <a:lnTo>
                  <a:pt x="404589" y="10876734"/>
                </a:lnTo>
                <a:cubicBezTo>
                  <a:pt x="308504" y="10904718"/>
                  <a:pt x="211294" y="10911904"/>
                  <a:pt x="117780" y="10900937"/>
                </a:cubicBezTo>
                <a:lnTo>
                  <a:pt x="0" y="10875354"/>
                </a:lnTo>
                <a:lnTo>
                  <a:pt x="0" y="9484680"/>
                </a:lnTo>
                <a:lnTo>
                  <a:pt x="10315699" y="6480349"/>
                </a:lnTo>
                <a:cubicBezTo>
                  <a:pt x="10363742" y="6466357"/>
                  <a:pt x="10412066" y="6457565"/>
                  <a:pt x="10460068" y="6453641"/>
                </a:cubicBezTo>
                <a:close/>
                <a:moveTo>
                  <a:pt x="10144249" y="4283946"/>
                </a:moveTo>
                <a:cubicBezTo>
                  <a:pt x="10480264" y="4256480"/>
                  <a:pt x="10800529" y="4467591"/>
                  <a:pt x="10898473" y="4803891"/>
                </a:cubicBezTo>
                <a:cubicBezTo>
                  <a:pt x="11010409" y="5188236"/>
                  <a:pt x="10789579" y="5590550"/>
                  <a:pt x="10405235" y="5702484"/>
                </a:cubicBezTo>
                <a:lnTo>
                  <a:pt x="450039" y="8601823"/>
                </a:lnTo>
                <a:cubicBezTo>
                  <a:pt x="305910" y="8643799"/>
                  <a:pt x="159254" y="8638979"/>
                  <a:pt x="26331" y="8596290"/>
                </a:cubicBezTo>
                <a:lnTo>
                  <a:pt x="0" y="8584956"/>
                </a:lnTo>
                <a:lnTo>
                  <a:pt x="0" y="7228038"/>
                </a:lnTo>
                <a:lnTo>
                  <a:pt x="44684" y="7209990"/>
                </a:lnTo>
                <a:lnTo>
                  <a:pt x="9999880" y="4310654"/>
                </a:lnTo>
                <a:cubicBezTo>
                  <a:pt x="10047923" y="4296662"/>
                  <a:pt x="10096247" y="4287869"/>
                  <a:pt x="10144249" y="4283946"/>
                </a:cubicBezTo>
                <a:close/>
                <a:moveTo>
                  <a:pt x="9836849" y="2172090"/>
                </a:moveTo>
                <a:cubicBezTo>
                  <a:pt x="10172865" y="2144624"/>
                  <a:pt x="10493130" y="2355735"/>
                  <a:pt x="10591073" y="2692036"/>
                </a:cubicBezTo>
                <a:cubicBezTo>
                  <a:pt x="10703009" y="3076379"/>
                  <a:pt x="10482179" y="3478693"/>
                  <a:pt x="10097835" y="3590629"/>
                </a:cubicBezTo>
                <a:lnTo>
                  <a:pt x="105879" y="6500672"/>
                </a:lnTo>
                <a:lnTo>
                  <a:pt x="0" y="6520260"/>
                </a:lnTo>
                <a:lnTo>
                  <a:pt x="0" y="5021622"/>
                </a:lnTo>
                <a:lnTo>
                  <a:pt x="9692480" y="2198798"/>
                </a:lnTo>
                <a:cubicBezTo>
                  <a:pt x="9740523" y="2184806"/>
                  <a:pt x="9788847" y="2176013"/>
                  <a:pt x="9836849" y="2172090"/>
                </a:cubicBezTo>
                <a:close/>
                <a:moveTo>
                  <a:pt x="9521029" y="2394"/>
                </a:moveTo>
                <a:cubicBezTo>
                  <a:pt x="9857045" y="-25072"/>
                  <a:pt x="10177310" y="186039"/>
                  <a:pt x="10275254" y="522340"/>
                </a:cubicBezTo>
                <a:cubicBezTo>
                  <a:pt x="10387189" y="906684"/>
                  <a:pt x="10166359" y="1308998"/>
                  <a:pt x="9782015" y="1420933"/>
                </a:cubicBezTo>
                <a:lnTo>
                  <a:pt x="0" y="4269834"/>
                </a:lnTo>
                <a:lnTo>
                  <a:pt x="0" y="2759947"/>
                </a:lnTo>
                <a:lnTo>
                  <a:pt x="9376660" y="29102"/>
                </a:lnTo>
                <a:cubicBezTo>
                  <a:pt x="9424703" y="15109"/>
                  <a:pt x="9473027" y="6317"/>
                  <a:pt x="9521029" y="2394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eakSlide Lef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9"/>
          </p:nvPr>
        </p:nvSpPr>
        <p:spPr>
          <a:xfrm>
            <a:off x="0" y="595256"/>
            <a:ext cx="11550794" cy="13120745"/>
          </a:xfrm>
          <a:custGeom>
            <a:avLst/>
            <a:gdLst>
              <a:gd name="connsiteX0" fmla="*/ 10767469 w 11550794"/>
              <a:gd name="connsiteY0" fmla="*/ 8565496 h 13120745"/>
              <a:gd name="connsiteX1" fmla="*/ 11521693 w 11550794"/>
              <a:gd name="connsiteY1" fmla="*/ 9085444 h 13120745"/>
              <a:gd name="connsiteX2" fmla="*/ 11028455 w 11550794"/>
              <a:gd name="connsiteY2" fmla="*/ 9984036 h 13120745"/>
              <a:gd name="connsiteX3" fmla="*/ 258220 w 11550794"/>
              <a:gd name="connsiteY3" fmla="*/ 13120745 h 13120745"/>
              <a:gd name="connsiteX4" fmla="*/ 0 w 11550794"/>
              <a:gd name="connsiteY4" fmla="*/ 13120745 h 13120745"/>
              <a:gd name="connsiteX5" fmla="*/ 0 w 11550794"/>
              <a:gd name="connsiteY5" fmla="*/ 11686063 h 13120745"/>
              <a:gd name="connsiteX6" fmla="*/ 10623100 w 11550794"/>
              <a:gd name="connsiteY6" fmla="*/ 8592204 h 13120745"/>
              <a:gd name="connsiteX7" fmla="*/ 10767469 w 11550794"/>
              <a:gd name="connsiteY7" fmla="*/ 8565496 h 13120745"/>
              <a:gd name="connsiteX8" fmla="*/ 10460068 w 11550794"/>
              <a:gd name="connsiteY8" fmla="*/ 6453641 h 13120745"/>
              <a:gd name="connsiteX9" fmla="*/ 11214292 w 11550794"/>
              <a:gd name="connsiteY9" fmla="*/ 6973588 h 13120745"/>
              <a:gd name="connsiteX10" fmla="*/ 10721054 w 11550794"/>
              <a:gd name="connsiteY10" fmla="*/ 7872181 h 13120745"/>
              <a:gd name="connsiteX11" fmla="*/ 404589 w 11550794"/>
              <a:gd name="connsiteY11" fmla="*/ 10876734 h 13120745"/>
              <a:gd name="connsiteX12" fmla="*/ 117780 w 11550794"/>
              <a:gd name="connsiteY12" fmla="*/ 10900937 h 13120745"/>
              <a:gd name="connsiteX13" fmla="*/ 0 w 11550794"/>
              <a:gd name="connsiteY13" fmla="*/ 10875354 h 13120745"/>
              <a:gd name="connsiteX14" fmla="*/ 0 w 11550794"/>
              <a:gd name="connsiteY14" fmla="*/ 9484680 h 13120745"/>
              <a:gd name="connsiteX15" fmla="*/ 10315699 w 11550794"/>
              <a:gd name="connsiteY15" fmla="*/ 6480349 h 13120745"/>
              <a:gd name="connsiteX16" fmla="*/ 10460068 w 11550794"/>
              <a:gd name="connsiteY16" fmla="*/ 6453641 h 13120745"/>
              <a:gd name="connsiteX17" fmla="*/ 10144249 w 11550794"/>
              <a:gd name="connsiteY17" fmla="*/ 4283946 h 13120745"/>
              <a:gd name="connsiteX18" fmla="*/ 10898473 w 11550794"/>
              <a:gd name="connsiteY18" fmla="*/ 4803891 h 13120745"/>
              <a:gd name="connsiteX19" fmla="*/ 10405235 w 11550794"/>
              <a:gd name="connsiteY19" fmla="*/ 5702484 h 13120745"/>
              <a:gd name="connsiteX20" fmla="*/ 450039 w 11550794"/>
              <a:gd name="connsiteY20" fmla="*/ 8601823 h 13120745"/>
              <a:gd name="connsiteX21" fmla="*/ 26331 w 11550794"/>
              <a:gd name="connsiteY21" fmla="*/ 8596290 h 13120745"/>
              <a:gd name="connsiteX22" fmla="*/ 0 w 11550794"/>
              <a:gd name="connsiteY22" fmla="*/ 8584956 h 13120745"/>
              <a:gd name="connsiteX23" fmla="*/ 0 w 11550794"/>
              <a:gd name="connsiteY23" fmla="*/ 7228038 h 13120745"/>
              <a:gd name="connsiteX24" fmla="*/ 44684 w 11550794"/>
              <a:gd name="connsiteY24" fmla="*/ 7209990 h 13120745"/>
              <a:gd name="connsiteX25" fmla="*/ 9999880 w 11550794"/>
              <a:gd name="connsiteY25" fmla="*/ 4310654 h 13120745"/>
              <a:gd name="connsiteX26" fmla="*/ 10144249 w 11550794"/>
              <a:gd name="connsiteY26" fmla="*/ 4283946 h 13120745"/>
              <a:gd name="connsiteX27" fmla="*/ 9836849 w 11550794"/>
              <a:gd name="connsiteY27" fmla="*/ 2172090 h 13120745"/>
              <a:gd name="connsiteX28" fmla="*/ 10591073 w 11550794"/>
              <a:gd name="connsiteY28" fmla="*/ 2692036 h 13120745"/>
              <a:gd name="connsiteX29" fmla="*/ 10097835 w 11550794"/>
              <a:gd name="connsiteY29" fmla="*/ 3590629 h 13120745"/>
              <a:gd name="connsiteX30" fmla="*/ 105879 w 11550794"/>
              <a:gd name="connsiteY30" fmla="*/ 6500672 h 13120745"/>
              <a:gd name="connsiteX31" fmla="*/ 0 w 11550794"/>
              <a:gd name="connsiteY31" fmla="*/ 6520260 h 13120745"/>
              <a:gd name="connsiteX32" fmla="*/ 0 w 11550794"/>
              <a:gd name="connsiteY32" fmla="*/ 5021622 h 13120745"/>
              <a:gd name="connsiteX33" fmla="*/ 9692480 w 11550794"/>
              <a:gd name="connsiteY33" fmla="*/ 2198798 h 13120745"/>
              <a:gd name="connsiteX34" fmla="*/ 9836849 w 11550794"/>
              <a:gd name="connsiteY34" fmla="*/ 2172090 h 13120745"/>
              <a:gd name="connsiteX35" fmla="*/ 9521029 w 11550794"/>
              <a:gd name="connsiteY35" fmla="*/ 2394 h 13120745"/>
              <a:gd name="connsiteX36" fmla="*/ 10275254 w 11550794"/>
              <a:gd name="connsiteY36" fmla="*/ 522340 h 13120745"/>
              <a:gd name="connsiteX37" fmla="*/ 9782015 w 11550794"/>
              <a:gd name="connsiteY37" fmla="*/ 1420933 h 13120745"/>
              <a:gd name="connsiteX38" fmla="*/ 0 w 11550794"/>
              <a:gd name="connsiteY38" fmla="*/ 4269834 h 13120745"/>
              <a:gd name="connsiteX39" fmla="*/ 0 w 11550794"/>
              <a:gd name="connsiteY39" fmla="*/ 2759947 h 13120745"/>
              <a:gd name="connsiteX40" fmla="*/ 9376660 w 11550794"/>
              <a:gd name="connsiteY40" fmla="*/ 29102 h 13120745"/>
              <a:gd name="connsiteX41" fmla="*/ 9521029 w 11550794"/>
              <a:gd name="connsiteY41" fmla="*/ 2394 h 1312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550794" h="13120745">
                <a:moveTo>
                  <a:pt x="10767469" y="8565496"/>
                </a:moveTo>
                <a:cubicBezTo>
                  <a:pt x="11103485" y="8538031"/>
                  <a:pt x="11423750" y="8749143"/>
                  <a:pt x="11521693" y="9085444"/>
                </a:cubicBezTo>
                <a:cubicBezTo>
                  <a:pt x="11633629" y="9469786"/>
                  <a:pt x="11412799" y="9872100"/>
                  <a:pt x="11028455" y="9984036"/>
                </a:cubicBezTo>
                <a:lnTo>
                  <a:pt x="258220" y="13120745"/>
                </a:lnTo>
                <a:lnTo>
                  <a:pt x="0" y="13120745"/>
                </a:lnTo>
                <a:lnTo>
                  <a:pt x="0" y="11686063"/>
                </a:lnTo>
                <a:lnTo>
                  <a:pt x="10623100" y="8592204"/>
                </a:lnTo>
                <a:cubicBezTo>
                  <a:pt x="10671143" y="8578212"/>
                  <a:pt x="10719467" y="8569420"/>
                  <a:pt x="10767469" y="8565496"/>
                </a:cubicBezTo>
                <a:close/>
                <a:moveTo>
                  <a:pt x="10460068" y="6453641"/>
                </a:moveTo>
                <a:cubicBezTo>
                  <a:pt x="10796084" y="6426176"/>
                  <a:pt x="11116349" y="6637287"/>
                  <a:pt x="11214292" y="6973588"/>
                </a:cubicBezTo>
                <a:cubicBezTo>
                  <a:pt x="11326228" y="7357931"/>
                  <a:pt x="11105398" y="7760245"/>
                  <a:pt x="10721054" y="7872181"/>
                </a:cubicBezTo>
                <a:lnTo>
                  <a:pt x="404589" y="10876734"/>
                </a:lnTo>
                <a:cubicBezTo>
                  <a:pt x="308504" y="10904718"/>
                  <a:pt x="211294" y="10911904"/>
                  <a:pt x="117780" y="10900937"/>
                </a:cubicBezTo>
                <a:lnTo>
                  <a:pt x="0" y="10875354"/>
                </a:lnTo>
                <a:lnTo>
                  <a:pt x="0" y="9484680"/>
                </a:lnTo>
                <a:lnTo>
                  <a:pt x="10315699" y="6480349"/>
                </a:lnTo>
                <a:cubicBezTo>
                  <a:pt x="10363742" y="6466357"/>
                  <a:pt x="10412066" y="6457565"/>
                  <a:pt x="10460068" y="6453641"/>
                </a:cubicBezTo>
                <a:close/>
                <a:moveTo>
                  <a:pt x="10144249" y="4283946"/>
                </a:moveTo>
                <a:cubicBezTo>
                  <a:pt x="10480264" y="4256480"/>
                  <a:pt x="10800529" y="4467591"/>
                  <a:pt x="10898473" y="4803891"/>
                </a:cubicBezTo>
                <a:cubicBezTo>
                  <a:pt x="11010409" y="5188236"/>
                  <a:pt x="10789579" y="5590550"/>
                  <a:pt x="10405235" y="5702484"/>
                </a:cubicBezTo>
                <a:lnTo>
                  <a:pt x="450039" y="8601823"/>
                </a:lnTo>
                <a:cubicBezTo>
                  <a:pt x="305910" y="8643799"/>
                  <a:pt x="159254" y="8638979"/>
                  <a:pt x="26331" y="8596290"/>
                </a:cubicBezTo>
                <a:lnTo>
                  <a:pt x="0" y="8584956"/>
                </a:lnTo>
                <a:lnTo>
                  <a:pt x="0" y="7228038"/>
                </a:lnTo>
                <a:lnTo>
                  <a:pt x="44684" y="7209990"/>
                </a:lnTo>
                <a:lnTo>
                  <a:pt x="9999880" y="4310654"/>
                </a:lnTo>
                <a:cubicBezTo>
                  <a:pt x="10047923" y="4296662"/>
                  <a:pt x="10096247" y="4287869"/>
                  <a:pt x="10144249" y="4283946"/>
                </a:cubicBezTo>
                <a:close/>
                <a:moveTo>
                  <a:pt x="9836849" y="2172090"/>
                </a:moveTo>
                <a:cubicBezTo>
                  <a:pt x="10172865" y="2144624"/>
                  <a:pt x="10493130" y="2355735"/>
                  <a:pt x="10591073" y="2692036"/>
                </a:cubicBezTo>
                <a:cubicBezTo>
                  <a:pt x="10703009" y="3076379"/>
                  <a:pt x="10482179" y="3478693"/>
                  <a:pt x="10097835" y="3590629"/>
                </a:cubicBezTo>
                <a:lnTo>
                  <a:pt x="105879" y="6500672"/>
                </a:lnTo>
                <a:lnTo>
                  <a:pt x="0" y="6520260"/>
                </a:lnTo>
                <a:lnTo>
                  <a:pt x="0" y="5021622"/>
                </a:lnTo>
                <a:lnTo>
                  <a:pt x="9692480" y="2198798"/>
                </a:lnTo>
                <a:cubicBezTo>
                  <a:pt x="9740523" y="2184806"/>
                  <a:pt x="9788847" y="2176013"/>
                  <a:pt x="9836849" y="2172090"/>
                </a:cubicBezTo>
                <a:close/>
                <a:moveTo>
                  <a:pt x="9521029" y="2394"/>
                </a:moveTo>
                <a:cubicBezTo>
                  <a:pt x="9857045" y="-25072"/>
                  <a:pt x="10177310" y="186039"/>
                  <a:pt x="10275254" y="522340"/>
                </a:cubicBezTo>
                <a:cubicBezTo>
                  <a:pt x="10387189" y="906684"/>
                  <a:pt x="10166359" y="1308998"/>
                  <a:pt x="9782015" y="1420933"/>
                </a:cubicBezTo>
                <a:lnTo>
                  <a:pt x="0" y="4269834"/>
                </a:lnTo>
                <a:lnTo>
                  <a:pt x="0" y="2759947"/>
                </a:lnTo>
                <a:lnTo>
                  <a:pt x="9376660" y="29102"/>
                </a:lnTo>
                <a:cubicBezTo>
                  <a:pt x="9424703" y="15109"/>
                  <a:pt x="9473027" y="6317"/>
                  <a:pt x="9521029" y="2394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8054509" y="8686837"/>
            <a:ext cx="1528654" cy="152768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1500" baseline="0"/>
            </a:lvl1pPr>
          </a:lstStyle>
          <a:p>
            <a:r>
              <a:rPr lang="en-US" dirty="0"/>
              <a:t>Drag  Your Picture Here</a:t>
            </a:r>
          </a:p>
        </p:txBody>
      </p:sp>
      <p:sp>
        <p:nvSpPr>
          <p:cNvPr id="10" name="Picture Placeholder 13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1353043" y="8637737"/>
            <a:ext cx="1716186" cy="171509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1500" baseline="0"/>
            </a:lvl1pPr>
          </a:lstStyle>
          <a:p>
            <a:r>
              <a:rPr lang="en-US" dirty="0"/>
              <a:t>Drag  Your Picture Here</a:t>
            </a:r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4851465" y="8686837"/>
            <a:ext cx="1528654" cy="152768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1500" baseline="0"/>
            </a:lvl1pPr>
          </a:lstStyle>
          <a:p>
            <a:r>
              <a:rPr lang="en-US" dirty="0"/>
              <a:t>Drag 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0621148" y="4200677"/>
            <a:ext cx="3211551" cy="5679303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7584697" y="4200677"/>
            <a:ext cx="3211551" cy="5679303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635298" y="4200677"/>
            <a:ext cx="3211551" cy="5679303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586592"/>
      </p:ext>
    </p:extLst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821363" y="12623800"/>
            <a:ext cx="12688887" cy="690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Light" charset="0"/>
            </a:endParaRP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828992" y="4418339"/>
            <a:ext cx="7784017" cy="440780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7487128"/>
      </p:ext>
    </p:extLst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821363" y="12623800"/>
            <a:ext cx="12688887" cy="690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Light" charset="0"/>
            </a:endParaRPr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3851735" y="4418339"/>
            <a:ext cx="7784017" cy="440780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2695178" y="4418339"/>
            <a:ext cx="7784017" cy="440780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083140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94922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396714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76924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71408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79315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55238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B6B6-0870-4490-B956-B78BFC361B2A}" type="datetimeFigureOut">
              <a:rPr lang="lt-LT" smtClean="0"/>
              <a:t>2020-10-20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61E-F8F7-48A5-8A6F-5D7875021069}" type="slidenum">
              <a:rPr lang="lt-LT" smtClean="0"/>
              <a:t>‹#›</a:t>
            </a:fld>
            <a:endParaRPr lang="lt-LT"/>
          </a:p>
        </p:txBody>
      </p:sp>
      <p:cxnSp>
        <p:nvCxnSpPr>
          <p:cNvPr id="7" name="Straight Connector 4">
            <a:extLst>
              <a:ext uri="{FF2B5EF4-FFF2-40B4-BE49-F238E27FC236}">
                <a16:creationId xmlns="" xmlns:a16="http://schemas.microsoft.com/office/drawing/2014/main" id="{BFF75AD4-1495-974A-89B6-673AA483EBC4}"/>
              </a:ext>
            </a:extLst>
          </p:cNvPr>
          <p:cNvCxnSpPr>
            <a:cxnSpLocks/>
          </p:cNvCxnSpPr>
          <p:nvPr userDrawn="1"/>
        </p:nvCxnSpPr>
        <p:spPr>
          <a:xfrm>
            <a:off x="1711325" y="12596463"/>
            <a:ext cx="953326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6">
            <a:extLst>
              <a:ext uri="{FF2B5EF4-FFF2-40B4-BE49-F238E27FC236}">
                <a16:creationId xmlns="" xmlns:a16="http://schemas.microsoft.com/office/drawing/2014/main" id="{747FF307-CFC9-6841-B10A-600CCB7D2612}"/>
              </a:ext>
            </a:extLst>
          </p:cNvPr>
          <p:cNvCxnSpPr>
            <a:cxnSpLocks/>
          </p:cNvCxnSpPr>
          <p:nvPr userDrawn="1"/>
        </p:nvCxnSpPr>
        <p:spPr>
          <a:xfrm>
            <a:off x="13132726" y="12590717"/>
            <a:ext cx="9533599" cy="157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0D65C-4D0B-CD4E-8666-A55C8F286443}"/>
              </a:ext>
            </a:extLst>
          </p:cNvPr>
          <p:cNvSpPr txBox="1"/>
          <p:nvPr userDrawn="1"/>
        </p:nvSpPr>
        <p:spPr>
          <a:xfrm>
            <a:off x="22130252" y="12873170"/>
            <a:ext cx="786038" cy="46162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800" b="1" i="0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1800" b="1" i="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45AE990F-5B0B-724A-AA78-EED6BA0AAC5D}"/>
              </a:ext>
            </a:extLst>
          </p:cNvPr>
          <p:cNvSpPr>
            <a:spLocks/>
          </p:cNvSpPr>
          <p:nvPr userDrawn="1"/>
        </p:nvSpPr>
        <p:spPr bwMode="auto">
          <a:xfrm>
            <a:off x="21093469" y="12997823"/>
            <a:ext cx="11285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r" defTabSz="4572000"/>
            <a:r>
              <a:rPr lang="lt-LT" sz="1400" b="1" i="0" spc="300" dirty="0">
                <a:solidFill>
                  <a:schemeClr val="tx2"/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PUSLAPIS</a:t>
            </a:r>
            <a:endParaRPr lang="en-US" sz="1400" b="1" i="0" spc="300" dirty="0">
              <a:solidFill>
                <a:schemeClr val="tx2"/>
              </a:solidFill>
              <a:latin typeface="+mj-lt"/>
              <a:ea typeface="Montserrat Light" charset="0"/>
              <a:cs typeface="Montserrat Light" charset="0"/>
              <a:sym typeface="Bebas Neue" charset="0"/>
            </a:endParaRPr>
          </a:p>
        </p:txBody>
      </p:sp>
      <p:pic>
        <p:nvPicPr>
          <p:cNvPr id="11" name="Paveikslėlis 10"/>
          <p:cNvPicPr>
            <a:picLocks noChangeAspect="1"/>
          </p:cNvPicPr>
          <p:nvPr userDrawn="1"/>
        </p:nvPicPr>
        <p:blipFill>
          <a:blip r:embed="rId40" cstate="print"/>
          <a:stretch>
            <a:fillRect/>
          </a:stretch>
        </p:blipFill>
        <p:spPr>
          <a:xfrm>
            <a:off x="11312895" y="11787391"/>
            <a:ext cx="1739621" cy="163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2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45" r:id="rId14"/>
    <p:sldLayoutId id="2147483920" r:id="rId15"/>
    <p:sldLayoutId id="2147483921" r:id="rId16"/>
    <p:sldLayoutId id="2147483917" r:id="rId17"/>
    <p:sldLayoutId id="2147483918" r:id="rId18"/>
    <p:sldLayoutId id="2147483927" r:id="rId19"/>
    <p:sldLayoutId id="2147483919" r:id="rId20"/>
    <p:sldLayoutId id="2147483936" r:id="rId21"/>
    <p:sldLayoutId id="2147483916" r:id="rId22"/>
    <p:sldLayoutId id="2147483939" r:id="rId23"/>
    <p:sldLayoutId id="2147483938" r:id="rId24"/>
    <p:sldLayoutId id="2147483937" r:id="rId25"/>
    <p:sldLayoutId id="2147483922" r:id="rId26"/>
    <p:sldLayoutId id="2147483923" r:id="rId27"/>
    <p:sldLayoutId id="2147483925" r:id="rId28"/>
    <p:sldLayoutId id="2147483926" r:id="rId29"/>
    <p:sldLayoutId id="2147483924" r:id="rId30"/>
    <p:sldLayoutId id="2147483878" r:id="rId31"/>
    <p:sldLayoutId id="2147483879" r:id="rId32"/>
    <p:sldLayoutId id="2147483929" r:id="rId33"/>
    <p:sldLayoutId id="2147483933" r:id="rId34"/>
    <p:sldLayoutId id="2147483914" r:id="rId35"/>
    <p:sldLayoutId id="2147483951" r:id="rId36"/>
    <p:sldLayoutId id="2147483947" r:id="rId37"/>
    <p:sldLayoutId id="2147483950" r:id="rId38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0FB396F-BFD8-2E44-9DB8-4CE10E053B4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2E8F52-F44C-8D44-926B-A1E5F806623C}"/>
              </a:ext>
            </a:extLst>
          </p:cNvPr>
          <p:cNvSpPr/>
          <p:nvPr/>
        </p:nvSpPr>
        <p:spPr>
          <a:xfrm>
            <a:off x="4865582" y="7014812"/>
            <a:ext cx="14646485" cy="4924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96936" y="7649625"/>
            <a:ext cx="13150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lt-LT" sz="4800" b="1" dirty="0" smtClean="0">
                <a:solidFill>
                  <a:schemeClr val="accent1">
                    <a:lumMod val="50000"/>
                  </a:schemeClr>
                </a:solidFill>
              </a:rPr>
              <a:t>REGIONŲ </a:t>
            </a:r>
          </a:p>
          <a:p>
            <a:pPr lvl="0" algn="ctr">
              <a:defRPr/>
            </a:pPr>
            <a:r>
              <a:rPr lang="lt-LT" sz="4800" b="1" dirty="0" smtClean="0">
                <a:solidFill>
                  <a:schemeClr val="accent1">
                    <a:lumMod val="50000"/>
                  </a:schemeClr>
                </a:solidFill>
              </a:rPr>
              <a:t>PLĖTROS TARYBŲ STEIGIMAS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09825" y="7649625"/>
            <a:ext cx="156117" cy="3523785"/>
          </a:xfrm>
          <a:prstGeom prst="rect">
            <a:avLst/>
          </a:prstGeom>
          <a:solidFill>
            <a:srgbClr val="C401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522" y="503340"/>
            <a:ext cx="3898604" cy="360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5503834"/>
              </p:ext>
            </p:extLst>
          </p:nvPr>
        </p:nvGraphicFramePr>
        <p:xfrm>
          <a:off x="1147482" y="2169459"/>
          <a:ext cx="21554205" cy="10105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avadinimas 1">
            <a:extLst>
              <a:ext uri="{FF2B5EF4-FFF2-40B4-BE49-F238E27FC236}">
                <a16:creationId xmlns="" xmlns:a16="http://schemas.microsoft.com/office/drawing/2014/main" id="{894E5FA7-5DDA-4E2D-8881-F363FC8F9549}"/>
              </a:ext>
            </a:extLst>
          </p:cNvPr>
          <p:cNvSpPr txBox="1">
            <a:spLocks/>
          </p:cNvSpPr>
          <p:nvPr/>
        </p:nvSpPr>
        <p:spPr>
          <a:xfrm>
            <a:off x="1675964" y="273050"/>
            <a:ext cx="21025723" cy="176976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kern="1200">
                <a:solidFill>
                  <a:schemeClr val="tx1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sz="5400" b="1" dirty="0" smtClean="0">
                <a:solidFill>
                  <a:srgbClr val="C00000"/>
                </a:solidFill>
              </a:rPr>
              <a:t>PAGAL REGIONINĖS PLĖTROS ĮSTATYMĄ:</a:t>
            </a:r>
            <a:endParaRPr lang="lt-LT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743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čiakampis 2"/>
          <p:cNvSpPr/>
          <p:nvPr/>
        </p:nvSpPr>
        <p:spPr>
          <a:xfrm>
            <a:off x="0" y="0"/>
            <a:ext cx="6381345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lt-LT" b="1" dirty="0" smtClean="0">
                <a:solidFill>
                  <a:srgbClr val="C00000"/>
                </a:solidFill>
              </a:rPr>
              <a:t>REGIONO </a:t>
            </a:r>
            <a:r>
              <a:rPr lang="lt-LT" b="1" dirty="0">
                <a:solidFill>
                  <a:srgbClr val="C00000"/>
                </a:solidFill>
              </a:rPr>
              <a:t>PLĖTROS </a:t>
            </a:r>
            <a:r>
              <a:rPr lang="lt-LT" b="1" dirty="0" smtClean="0">
                <a:solidFill>
                  <a:srgbClr val="C00000"/>
                </a:solidFill>
              </a:rPr>
              <a:t>TARYBOS STEIGIMO ETAPAI</a:t>
            </a:r>
            <a:endParaRPr lang="lt-LT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16899535"/>
              </p:ext>
            </p:extLst>
          </p:nvPr>
        </p:nvGraphicFramePr>
        <p:xfrm>
          <a:off x="479487" y="1200328"/>
          <a:ext cx="23043901" cy="12515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Stačiakampis 16"/>
          <p:cNvSpPr/>
          <p:nvPr/>
        </p:nvSpPr>
        <p:spPr>
          <a:xfrm>
            <a:off x="6849035" y="131680"/>
            <a:ext cx="15817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b="1" dirty="0" smtClean="0">
                <a:solidFill>
                  <a:srgbClr val="C00000"/>
                </a:solidFill>
              </a:rPr>
              <a:t>REIKALINGI PARENGIAMIEJI DARBAI, SPRENDIMAI </a:t>
            </a:r>
            <a:endParaRPr lang="lt-LT" b="1" dirty="0">
              <a:solidFill>
                <a:srgbClr val="C00000"/>
              </a:solidFill>
            </a:endParaRPr>
          </a:p>
        </p:txBody>
      </p:sp>
      <p:grpSp>
        <p:nvGrpSpPr>
          <p:cNvPr id="20" name="Grupė 19"/>
          <p:cNvGrpSpPr/>
          <p:nvPr/>
        </p:nvGrpSpPr>
        <p:grpSpPr>
          <a:xfrm>
            <a:off x="706552" y="1646506"/>
            <a:ext cx="4557702" cy="2325129"/>
            <a:chOff x="139709" y="252812"/>
            <a:chExt cx="4557702" cy="2325129"/>
          </a:xfrm>
        </p:grpSpPr>
        <p:sp>
          <p:nvSpPr>
            <p:cNvPr id="23" name="Suapvalintas stačiakampis 22"/>
            <p:cNvSpPr/>
            <p:nvPr/>
          </p:nvSpPr>
          <p:spPr>
            <a:xfrm>
              <a:off x="432062" y="25281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Suapvalintas stačiakampis 4"/>
            <p:cNvSpPr/>
            <p:nvPr/>
          </p:nvSpPr>
          <p:spPr>
            <a:xfrm>
              <a:off x="139709" y="366315"/>
              <a:ext cx="4557702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kern="1200" dirty="0" smtClean="0"/>
                <a:t>Steigimo sutartis</a:t>
              </a:r>
              <a:endParaRPr lang="lt-LT" sz="4000" b="1" kern="1200" dirty="0"/>
            </a:p>
          </p:txBody>
        </p:sp>
      </p:grpSp>
      <p:grpSp>
        <p:nvGrpSpPr>
          <p:cNvPr id="25" name="Grupė 24"/>
          <p:cNvGrpSpPr/>
          <p:nvPr/>
        </p:nvGrpSpPr>
        <p:grpSpPr>
          <a:xfrm>
            <a:off x="706552" y="4621644"/>
            <a:ext cx="4557702" cy="2325129"/>
            <a:chOff x="139709" y="252812"/>
            <a:chExt cx="4557702" cy="2325129"/>
          </a:xfrm>
        </p:grpSpPr>
        <p:sp>
          <p:nvSpPr>
            <p:cNvPr id="26" name="Suapvalintas stačiakampis 25"/>
            <p:cNvSpPr/>
            <p:nvPr/>
          </p:nvSpPr>
          <p:spPr>
            <a:xfrm>
              <a:off x="432062" y="25281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Suapvalintas stačiakampis 4"/>
            <p:cNvSpPr/>
            <p:nvPr/>
          </p:nvSpPr>
          <p:spPr>
            <a:xfrm>
              <a:off x="139709" y="366315"/>
              <a:ext cx="4517802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kern="1200" dirty="0" smtClean="0"/>
                <a:t>Steigiamasis susirinkimas</a:t>
              </a:r>
              <a:endParaRPr lang="lt-LT" sz="4000" b="1" kern="1200" dirty="0"/>
            </a:p>
          </p:txBody>
        </p:sp>
      </p:grpSp>
      <p:grpSp>
        <p:nvGrpSpPr>
          <p:cNvPr id="28" name="Grupė 27"/>
          <p:cNvGrpSpPr/>
          <p:nvPr/>
        </p:nvGrpSpPr>
        <p:grpSpPr>
          <a:xfrm>
            <a:off x="706552" y="7476913"/>
            <a:ext cx="4557702" cy="2325129"/>
            <a:chOff x="139709" y="252812"/>
            <a:chExt cx="4557702" cy="2325129"/>
          </a:xfrm>
        </p:grpSpPr>
        <p:sp>
          <p:nvSpPr>
            <p:cNvPr id="29" name="Suapvalintas stačiakampis 28"/>
            <p:cNvSpPr/>
            <p:nvPr/>
          </p:nvSpPr>
          <p:spPr>
            <a:xfrm>
              <a:off x="432062" y="25281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Suapvalintas stačiakampis 4"/>
            <p:cNvSpPr/>
            <p:nvPr/>
          </p:nvSpPr>
          <p:spPr>
            <a:xfrm>
              <a:off x="139709" y="366315"/>
              <a:ext cx="4038343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kern="1200" dirty="0" smtClean="0"/>
                <a:t>Direktoriaus konkursas ir paskyrimas</a:t>
              </a:r>
              <a:endParaRPr lang="lt-LT" sz="4000" b="1" kern="1200" dirty="0"/>
            </a:p>
          </p:txBody>
        </p:sp>
      </p:grpSp>
      <p:grpSp>
        <p:nvGrpSpPr>
          <p:cNvPr id="31" name="Grupė 30"/>
          <p:cNvGrpSpPr/>
          <p:nvPr/>
        </p:nvGrpSpPr>
        <p:grpSpPr>
          <a:xfrm>
            <a:off x="812828" y="10277163"/>
            <a:ext cx="4557702" cy="2325129"/>
            <a:chOff x="139709" y="252812"/>
            <a:chExt cx="4557702" cy="2325129"/>
          </a:xfrm>
        </p:grpSpPr>
        <p:sp>
          <p:nvSpPr>
            <p:cNvPr id="32" name="Suapvalintas stačiakampis 31"/>
            <p:cNvSpPr/>
            <p:nvPr/>
          </p:nvSpPr>
          <p:spPr>
            <a:xfrm>
              <a:off x="432062" y="25281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Suapvalintas stačiakampis 4"/>
            <p:cNvSpPr/>
            <p:nvPr/>
          </p:nvSpPr>
          <p:spPr>
            <a:xfrm>
              <a:off x="139709" y="366315"/>
              <a:ext cx="4038343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kern="1200" dirty="0" smtClean="0"/>
                <a:t>RPT registravimas JAR</a:t>
              </a:r>
              <a:endParaRPr lang="lt-LT" sz="4000" b="1" kern="1200" dirty="0"/>
            </a:p>
          </p:txBody>
        </p:sp>
      </p:grpSp>
      <p:sp>
        <p:nvSpPr>
          <p:cNvPr id="2" name="Suapvalintas stačiakampis 1"/>
          <p:cNvSpPr/>
          <p:nvPr/>
        </p:nvSpPr>
        <p:spPr>
          <a:xfrm>
            <a:off x="6226826" y="1293360"/>
            <a:ext cx="17062315" cy="3181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0" indent="-571500">
              <a:buFontTx/>
              <a:buChar char="-"/>
            </a:pPr>
            <a:endParaRPr lang="lt-LT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Kolegijos narių skaičiaus ir kiekvienos savivaldybės atstovų joje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skaičiaus; steigiamos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RPT atstovo ir jo darbo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(ne)apmokėjimo, savivaldybių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susitarimai dėl stojamojo įnašo dydžio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RPT pradinės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buveinės;</a:t>
            </a:r>
          </a:p>
          <a:p>
            <a:pPr marL="571500" lvl="0" indent="-571500">
              <a:buFontTx/>
              <a:buChar char="-"/>
            </a:pPr>
            <a:endParaRPr lang="lt-LT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avivaldybių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tarybų sprendimai dėl RPT steigimo ir įgaliojimų suteikimo atstovauti steigėją (savivaldybę), pasirašyti steigimo sutartį</a:t>
            </a:r>
          </a:p>
          <a:p>
            <a:pPr marL="571500" lvl="0" indent="-571500">
              <a:buFontTx/>
              <a:buChar char="-"/>
            </a:pP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Suapvalintas stačiakampis 33"/>
          <p:cNvSpPr/>
          <p:nvPr/>
        </p:nvSpPr>
        <p:spPr>
          <a:xfrm>
            <a:off x="6226826" y="4664986"/>
            <a:ext cx="17062315" cy="2258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Nuostatai </a:t>
            </a:r>
            <a:endParaRPr lang="lt-LT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Kolegijos personalinė sudėtis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Kolegijos darbo reglamentas</a:t>
            </a:r>
          </a:p>
        </p:txBody>
      </p:sp>
      <p:sp>
        <p:nvSpPr>
          <p:cNvPr id="35" name="Suapvalintas stačiakampis 34"/>
          <p:cNvSpPr/>
          <p:nvPr/>
        </p:nvSpPr>
        <p:spPr>
          <a:xfrm>
            <a:off x="6189268" y="7095213"/>
            <a:ext cx="17062315" cy="3181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Kolegija: kolegijos pirmininko ir pavaduotojo išrinkimas, direktoriaus pareigybės aprašymo ir konkurso atrankos komisijos tvirtinimas, pretendentų atrankos būdo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nustatymas;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Atrankos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komisija: konkursas ir laimėjusio pretendento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nustatymas;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Įvykus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konkursui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- konkurso </a:t>
            </a:r>
            <a:r>
              <a:rPr lang="lt-LT" sz="3200" dirty="0">
                <a:solidFill>
                  <a:schemeClr val="accent1">
                    <a:lumMod val="50000"/>
                  </a:schemeClr>
                </a:solidFill>
              </a:rPr>
              <a:t>laimėtojo  paskyrimas į </a:t>
            </a: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pareigas.</a:t>
            </a:r>
            <a:endParaRPr lang="lt-LT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81492" y="4327250"/>
            <a:ext cx="1046440" cy="300160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lt-LT" sz="2800" b="1" dirty="0" smtClean="0"/>
              <a:t>ATSTOVAS, SAVIVALDYBĖS</a:t>
            </a:r>
            <a:endParaRPr lang="lt-LT" sz="2800" b="1" dirty="0"/>
          </a:p>
        </p:txBody>
      </p:sp>
      <p:sp>
        <p:nvSpPr>
          <p:cNvPr id="36" name="Suapvalintas stačiakampis 35"/>
          <p:cNvSpPr/>
          <p:nvPr/>
        </p:nvSpPr>
        <p:spPr>
          <a:xfrm>
            <a:off x="6189268" y="10425603"/>
            <a:ext cx="17062315" cy="2258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Įregistravimui reikalingų dokumentų parengimas ir pateikimas JAR</a:t>
            </a:r>
            <a:endParaRPr lang="lt-LT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6935" y="10277163"/>
            <a:ext cx="615553" cy="22116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lt-LT" sz="2800" b="1" dirty="0" smtClean="0"/>
              <a:t>ATSTOVAS</a:t>
            </a:r>
            <a:endParaRPr lang="lt-LT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228403" y="7159328"/>
            <a:ext cx="923330" cy="311783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lt-LT" sz="2400" b="1" dirty="0" smtClean="0"/>
              <a:t>ATSTOVAS, KOLEGIJA, </a:t>
            </a:r>
            <a:r>
              <a:rPr lang="lt-LT" sz="2400" b="1" dirty="0"/>
              <a:t>ATRANKOS</a:t>
            </a:r>
            <a:r>
              <a:rPr lang="lt-LT" sz="2400" b="1" dirty="0" smtClean="0"/>
              <a:t> KOMISIJA</a:t>
            </a:r>
            <a:endParaRPr lang="lt-LT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464647" y="1622646"/>
            <a:ext cx="615553" cy="28526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lt-LT" sz="2800" b="1" dirty="0" smtClean="0"/>
              <a:t>SAVIVALDYBĖS</a:t>
            </a:r>
            <a:endParaRPr lang="lt-LT" sz="2800" b="1" dirty="0"/>
          </a:p>
        </p:txBody>
      </p:sp>
      <p:sp>
        <p:nvSpPr>
          <p:cNvPr id="37" name="Rodyklė žemyn 36"/>
          <p:cNvSpPr/>
          <p:nvPr/>
        </p:nvSpPr>
        <p:spPr>
          <a:xfrm>
            <a:off x="1044499" y="3910402"/>
            <a:ext cx="699247" cy="69924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8" name="Rodyklė žemyn 37"/>
          <p:cNvSpPr/>
          <p:nvPr/>
        </p:nvSpPr>
        <p:spPr>
          <a:xfrm>
            <a:off x="1044499" y="6833270"/>
            <a:ext cx="699247" cy="69924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9" name="Rodyklė žemyn 38"/>
          <p:cNvSpPr/>
          <p:nvPr/>
        </p:nvSpPr>
        <p:spPr>
          <a:xfrm>
            <a:off x="931415" y="9761232"/>
            <a:ext cx="699247" cy="69924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58746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numerio vietos rezervavimo ženkla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4</a:t>
            </a:fld>
            <a:endParaRPr lang="lt-LT" dirty="0"/>
          </a:p>
        </p:txBody>
      </p:sp>
      <p:grpSp>
        <p:nvGrpSpPr>
          <p:cNvPr id="3" name="Grupė 2"/>
          <p:cNvGrpSpPr/>
          <p:nvPr/>
        </p:nvGrpSpPr>
        <p:grpSpPr>
          <a:xfrm>
            <a:off x="1658874" y="2366260"/>
            <a:ext cx="4557702" cy="2325129"/>
            <a:chOff x="139709" y="252812"/>
            <a:chExt cx="4557702" cy="2325129"/>
          </a:xfrm>
        </p:grpSpPr>
        <p:sp>
          <p:nvSpPr>
            <p:cNvPr id="4" name="Suapvalintas stačiakampis 3"/>
            <p:cNvSpPr/>
            <p:nvPr/>
          </p:nvSpPr>
          <p:spPr>
            <a:xfrm>
              <a:off x="432062" y="25281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Suapvalintas stačiakampis 4"/>
            <p:cNvSpPr/>
            <p:nvPr/>
          </p:nvSpPr>
          <p:spPr>
            <a:xfrm>
              <a:off x="139709" y="366315"/>
              <a:ext cx="4038343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kern="1200" dirty="0" smtClean="0"/>
                <a:t>Steigimo sutarties sudarymas</a:t>
              </a:r>
              <a:endParaRPr lang="lt-LT" sz="4000" b="1" kern="1200" dirty="0"/>
            </a:p>
          </p:txBody>
        </p:sp>
      </p:grpSp>
      <p:grpSp>
        <p:nvGrpSpPr>
          <p:cNvPr id="6" name="Grupė 5"/>
          <p:cNvGrpSpPr/>
          <p:nvPr/>
        </p:nvGrpSpPr>
        <p:grpSpPr>
          <a:xfrm>
            <a:off x="6314845" y="2377889"/>
            <a:ext cx="4463330" cy="2528871"/>
            <a:chOff x="-285277" y="-64432"/>
            <a:chExt cx="4463330" cy="2528871"/>
          </a:xfrm>
        </p:grpSpPr>
        <p:sp>
          <p:nvSpPr>
            <p:cNvPr id="7" name="Suapvalintas stačiakampis 6"/>
            <p:cNvSpPr/>
            <p:nvPr/>
          </p:nvSpPr>
          <p:spPr>
            <a:xfrm>
              <a:off x="-259633" y="-64432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uapvalintas stačiakampis 4"/>
            <p:cNvSpPr/>
            <p:nvPr/>
          </p:nvSpPr>
          <p:spPr>
            <a:xfrm>
              <a:off x="-285277" y="-64431"/>
              <a:ext cx="4463330" cy="25288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dirty="0"/>
                <a:t>Steigiamasis susirinkimas</a:t>
              </a:r>
            </a:p>
          </p:txBody>
        </p:sp>
      </p:grpSp>
      <p:sp>
        <p:nvSpPr>
          <p:cNvPr id="9" name="Suapvalintas stačiakampis 8"/>
          <p:cNvSpPr/>
          <p:nvPr/>
        </p:nvSpPr>
        <p:spPr>
          <a:xfrm>
            <a:off x="15365639" y="2362894"/>
            <a:ext cx="4265349" cy="232512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t-LT" b="1" dirty="0" smtClean="0"/>
              <a:t>Direktoriaus konkurso paskelbimas</a:t>
            </a:r>
            <a:endParaRPr lang="lt-LT" b="1" dirty="0"/>
          </a:p>
          <a:p>
            <a:pPr algn="ctr"/>
            <a:r>
              <a:rPr lang="lt-LT" sz="2000" dirty="0" smtClean="0"/>
              <a:t>(</a:t>
            </a:r>
            <a:r>
              <a:rPr lang="lt-LT" sz="1800" dirty="0" smtClean="0"/>
              <a:t>konkurso trukmė sėkmės atveju iki paskyrimo nuo 22 iki 56 </a:t>
            </a:r>
            <a:r>
              <a:rPr lang="lt-LT" sz="1800" dirty="0" err="1" smtClean="0"/>
              <a:t>d.d</a:t>
            </a:r>
            <a:r>
              <a:rPr lang="lt-LT" sz="1800" dirty="0" smtClean="0"/>
              <a:t>.)</a:t>
            </a:r>
            <a:endParaRPr lang="lt-LT" sz="1800" dirty="0"/>
          </a:p>
        </p:txBody>
      </p:sp>
      <p:sp>
        <p:nvSpPr>
          <p:cNvPr id="10" name="Suapvalintas stačiakampis 9"/>
          <p:cNvSpPr/>
          <p:nvPr/>
        </p:nvSpPr>
        <p:spPr>
          <a:xfrm>
            <a:off x="19869383" y="2374329"/>
            <a:ext cx="4265349" cy="232512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t-LT" sz="2800" b="1" dirty="0" smtClean="0"/>
              <a:t>Direktoriaus paskyrimas ir steigimo dokumentų </a:t>
            </a:r>
            <a:r>
              <a:rPr lang="lt-LT" sz="2800" b="1" dirty="0"/>
              <a:t>pateikimas </a:t>
            </a:r>
            <a:r>
              <a:rPr lang="lt-LT" sz="2800" b="1" dirty="0" smtClean="0"/>
              <a:t>JAR</a:t>
            </a:r>
          </a:p>
          <a:p>
            <a:pPr algn="ctr"/>
            <a:r>
              <a:rPr lang="lt-LT" sz="2000" dirty="0" smtClean="0"/>
              <a:t>(jei nenustatoma trūkumų, registruojama per 3 </a:t>
            </a:r>
            <a:r>
              <a:rPr lang="lt-LT" sz="2000" dirty="0" err="1" smtClean="0"/>
              <a:t>d.d</a:t>
            </a:r>
            <a:r>
              <a:rPr lang="lt-LT" sz="2000" dirty="0" smtClean="0"/>
              <a:t>. nuo dokumentų pateikimo)</a:t>
            </a:r>
            <a:endParaRPr lang="lt-LT" sz="2000" dirty="0"/>
          </a:p>
        </p:txBody>
      </p:sp>
      <p:cxnSp>
        <p:nvCxnSpPr>
          <p:cNvPr id="12" name="Tiesioji jungtis 11"/>
          <p:cNvCxnSpPr/>
          <p:nvPr/>
        </p:nvCxnSpPr>
        <p:spPr>
          <a:xfrm flipV="1">
            <a:off x="1308847" y="5988424"/>
            <a:ext cx="21945600" cy="21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5008634"/>
            <a:ext cx="738664" cy="27974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lt-LT" dirty="0" smtClean="0"/>
              <a:t>2020-09-01</a:t>
            </a:r>
            <a:endParaRPr lang="lt-LT" dirty="0"/>
          </a:p>
        </p:txBody>
      </p:sp>
      <p:sp>
        <p:nvSpPr>
          <p:cNvPr id="14" name="TextBox 13"/>
          <p:cNvSpPr txBox="1"/>
          <p:nvPr/>
        </p:nvSpPr>
        <p:spPr>
          <a:xfrm>
            <a:off x="23738493" y="5703077"/>
            <a:ext cx="738664" cy="23671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lt-LT" dirty="0" smtClean="0"/>
              <a:t>2021-03-01</a:t>
            </a:r>
            <a:endParaRPr lang="lt-LT" dirty="0"/>
          </a:p>
        </p:txBody>
      </p:sp>
      <p:grpSp>
        <p:nvGrpSpPr>
          <p:cNvPr id="15" name="Grupė 14"/>
          <p:cNvGrpSpPr/>
          <p:nvPr/>
        </p:nvGrpSpPr>
        <p:grpSpPr>
          <a:xfrm>
            <a:off x="10778175" y="2362895"/>
            <a:ext cx="4349070" cy="2325129"/>
            <a:chOff x="-171018" y="252810"/>
            <a:chExt cx="4349070" cy="2325129"/>
          </a:xfrm>
        </p:grpSpPr>
        <p:sp>
          <p:nvSpPr>
            <p:cNvPr id="16" name="Suapvalintas stačiakampis 15"/>
            <p:cNvSpPr/>
            <p:nvPr/>
          </p:nvSpPr>
          <p:spPr>
            <a:xfrm>
              <a:off x="-171018" y="252810"/>
              <a:ext cx="4265349" cy="23251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Suapvalintas stačiakampis 4"/>
            <p:cNvSpPr/>
            <p:nvPr/>
          </p:nvSpPr>
          <p:spPr>
            <a:xfrm>
              <a:off x="139709" y="366315"/>
              <a:ext cx="4038343" cy="2098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ctr" anchorCtr="0">
              <a:noAutofit/>
            </a:bodyPr>
            <a:lstStyle/>
            <a:p>
              <a:pPr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4000" b="1" dirty="0"/>
                <a:t>Kolegijos </a:t>
              </a:r>
              <a:r>
                <a:rPr lang="lt-LT" sz="4000" b="1" dirty="0" smtClean="0"/>
                <a:t>posėdis </a:t>
              </a:r>
              <a:r>
                <a:rPr lang="lt-LT" sz="2800" b="1" dirty="0" smtClean="0"/>
                <a:t>(dėl direktoriaus konkurso vykdymo)</a:t>
              </a:r>
              <a:endParaRPr lang="lt-LT" sz="28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09757" y="5357231"/>
            <a:ext cx="4419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Iki 2020 m. rugsėjo </a:t>
            </a:r>
            <a:r>
              <a:rPr lang="lt-LT" sz="3200" dirty="0" err="1" smtClean="0"/>
              <a:t>pab</a:t>
            </a:r>
            <a:r>
              <a:rPr lang="lt-LT" sz="3200" dirty="0" smtClean="0"/>
              <a:t>.</a:t>
            </a:r>
            <a:endParaRPr lang="lt-LT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2304" y="5357231"/>
            <a:ext cx="4097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Iki 2020 m. spalio </a:t>
            </a:r>
            <a:r>
              <a:rPr lang="lt-LT" sz="3200" dirty="0" smtClean="0"/>
              <a:t>15 d.</a:t>
            </a:r>
            <a:endParaRPr lang="lt-LT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31308" y="5338796"/>
            <a:ext cx="424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/>
              <a:t>Iki 2020 m. </a:t>
            </a:r>
            <a:r>
              <a:rPr lang="lt-LT" sz="3200" dirty="0" smtClean="0"/>
              <a:t>lapkričio 1 d.</a:t>
            </a:r>
            <a:endParaRPr lang="lt-LT" sz="3200" dirty="0"/>
          </a:p>
        </p:txBody>
      </p:sp>
      <p:sp>
        <p:nvSpPr>
          <p:cNvPr id="25" name="Stačiakampis 24"/>
          <p:cNvSpPr/>
          <p:nvPr/>
        </p:nvSpPr>
        <p:spPr>
          <a:xfrm>
            <a:off x="15720070" y="5273944"/>
            <a:ext cx="4245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3200" dirty="0"/>
              <a:t>Iki 2020 m. lapkričio 5</a:t>
            </a:r>
            <a:r>
              <a:rPr lang="lt-LT" sz="3200" dirty="0" smtClean="0"/>
              <a:t> </a:t>
            </a:r>
            <a:r>
              <a:rPr lang="lt-LT" sz="3200" dirty="0"/>
              <a:t>d.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090610" y="5213239"/>
            <a:ext cx="4044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Iki</a:t>
            </a:r>
            <a:r>
              <a:rPr lang="lt-LT" sz="3200" dirty="0" smtClean="0"/>
              <a:t> 2021 m. vasario 1 d. </a:t>
            </a:r>
            <a:endParaRPr lang="lt-LT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0451036" y="4597397"/>
            <a:ext cx="6121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solidFill>
                  <a:srgbClr val="C00000"/>
                </a:solidFill>
              </a:rPr>
              <a:t>Rekomenduojami terminai</a:t>
            </a:r>
            <a:endParaRPr lang="lt-LT" sz="40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51227" y="6485859"/>
            <a:ext cx="10849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dirty="0" smtClean="0">
                <a:solidFill>
                  <a:srgbClr val="C00000"/>
                </a:solidFill>
              </a:rPr>
              <a:t>VRM pagalba RPT steigimui</a:t>
            </a:r>
            <a:endParaRPr lang="lt-LT" sz="4000" dirty="0">
              <a:solidFill>
                <a:srgbClr val="C00000"/>
              </a:solidFill>
            </a:endParaRPr>
          </a:p>
        </p:txBody>
      </p:sp>
      <p:sp>
        <p:nvSpPr>
          <p:cNvPr id="31" name="Suapvalintas stačiakampis 30"/>
          <p:cNvSpPr/>
          <p:nvPr/>
        </p:nvSpPr>
        <p:spPr>
          <a:xfrm>
            <a:off x="14124561" y="7478230"/>
            <a:ext cx="9603235" cy="4582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lt-L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 algn="just">
              <a:buFontTx/>
              <a:buChar char="-"/>
            </a:pP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1227" y="719847"/>
            <a:ext cx="19994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b="1" dirty="0">
                <a:solidFill>
                  <a:srgbClr val="C00000"/>
                </a:solidFill>
              </a:rPr>
              <a:t>KAIP SUSPĖTI?</a:t>
            </a:r>
          </a:p>
        </p:txBody>
      </p:sp>
      <p:sp>
        <p:nvSpPr>
          <p:cNvPr id="33" name="Ovalas 32"/>
          <p:cNvSpPr/>
          <p:nvPr/>
        </p:nvSpPr>
        <p:spPr>
          <a:xfrm>
            <a:off x="3627525" y="6071711"/>
            <a:ext cx="291830" cy="26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4" name="Ovalas 33"/>
          <p:cNvSpPr/>
          <p:nvPr/>
        </p:nvSpPr>
        <p:spPr>
          <a:xfrm>
            <a:off x="8246129" y="6028887"/>
            <a:ext cx="291830" cy="26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5" name="Ovalas 34"/>
          <p:cNvSpPr/>
          <p:nvPr/>
        </p:nvSpPr>
        <p:spPr>
          <a:xfrm>
            <a:off x="12907923" y="6067638"/>
            <a:ext cx="291830" cy="26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6" name="Ovalas 35"/>
          <p:cNvSpPr/>
          <p:nvPr/>
        </p:nvSpPr>
        <p:spPr>
          <a:xfrm>
            <a:off x="17569717" y="5988424"/>
            <a:ext cx="291830" cy="26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7" name="Ovalas 36"/>
          <p:cNvSpPr/>
          <p:nvPr/>
        </p:nvSpPr>
        <p:spPr>
          <a:xfrm>
            <a:off x="21866649" y="5866188"/>
            <a:ext cx="291830" cy="26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8" name="TextBox 37"/>
          <p:cNvSpPr txBox="1"/>
          <p:nvPr/>
        </p:nvSpPr>
        <p:spPr>
          <a:xfrm>
            <a:off x="14124561" y="6532694"/>
            <a:ext cx="9603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dirty="0" smtClean="0">
                <a:solidFill>
                  <a:srgbClr val="C00000"/>
                </a:solidFill>
              </a:rPr>
              <a:t>Vyriausybės sprendimai</a:t>
            </a:r>
            <a:endParaRPr lang="lt-LT" sz="4000" dirty="0">
              <a:solidFill>
                <a:srgbClr val="C00000"/>
              </a:solidFill>
            </a:endParaRPr>
          </a:p>
        </p:txBody>
      </p:sp>
      <p:sp>
        <p:nvSpPr>
          <p:cNvPr id="39" name="Suapvalintas stačiakampis 38"/>
          <p:cNvSpPr/>
          <p:nvPr/>
        </p:nvSpPr>
        <p:spPr>
          <a:xfrm>
            <a:off x="1461247" y="7476029"/>
            <a:ext cx="11599076" cy="45847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Tx/>
              <a:buChar char="-"/>
            </a:pPr>
            <a:endParaRPr lang="lt-L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 algn="just">
              <a:buFontTx/>
              <a:buChar char="-"/>
            </a:pP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Steigimo sutarties pavyzdinė forma – 2020-08-28</a:t>
            </a: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Pavyzdiniai nuostatai – 2020-08-28</a:t>
            </a: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Kolegijos darbo reglamento </a:t>
            </a:r>
            <a:r>
              <a:rPr lang="lt-LT" dirty="0" err="1" smtClean="0">
                <a:solidFill>
                  <a:schemeClr val="accent1">
                    <a:lumMod val="50000"/>
                  </a:schemeClr>
                </a:solidFill>
              </a:rPr>
              <a:t>paruoštukas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 – 2020-09-04</a:t>
            </a: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Direktoriaus pareigybės aprašymo </a:t>
            </a:r>
            <a:r>
              <a:rPr lang="lt-LT" dirty="0" err="1" smtClean="0">
                <a:solidFill>
                  <a:schemeClr val="accent1">
                    <a:lumMod val="50000"/>
                  </a:schemeClr>
                </a:solidFill>
              </a:rPr>
              <a:t>paruoštukas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 – 2020-09-15</a:t>
            </a: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Atmintinė steigėjams – 2020-09-07 </a:t>
            </a:r>
          </a:p>
          <a:p>
            <a:pPr marL="571500" indent="-571500" algn="just">
              <a:buFontTx/>
              <a:buChar char="-"/>
            </a:pP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Konsultacijos</a:t>
            </a:r>
          </a:p>
          <a:p>
            <a:pPr algn="just"/>
            <a:endParaRPr lang="lt-L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 algn="just">
              <a:buFontTx/>
              <a:buChar char="-"/>
            </a:pP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124561" y="7957226"/>
            <a:ext cx="9338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Nutarimas dėl direktorių konkursų organizavimo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tvarkos – 2020 m. rugsėjis</a:t>
            </a: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numerio vietos rezervavimo ženkla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61E-F8F7-48A5-8A6F-5D7875021069}" type="slidenum">
              <a:rPr lang="lt-LT" smtClean="0"/>
              <a:t>5</a:t>
            </a:fld>
            <a:endParaRPr lang="lt-LT"/>
          </a:p>
        </p:txBody>
      </p:sp>
      <p:sp>
        <p:nvSpPr>
          <p:cNvPr id="4" name="TextBox 3"/>
          <p:cNvSpPr txBox="1"/>
          <p:nvPr/>
        </p:nvSpPr>
        <p:spPr>
          <a:xfrm>
            <a:off x="1622421" y="248614"/>
            <a:ext cx="21439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C00000"/>
                </a:solidFill>
              </a:rPr>
              <a:t>GALIMAS KOLEGIJOS NARIŲ SKAIČIUS IR SUDĖTIS (PAGAL RPĮ)</a:t>
            </a:r>
            <a:endParaRPr lang="lt-LT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/>
          </p:nvPr>
        </p:nvGraphicFramePr>
        <p:xfrm>
          <a:off x="1757079" y="894948"/>
          <a:ext cx="21802167" cy="1262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0399"/>
                <a:gridCol w="3825260"/>
                <a:gridCol w="8159850"/>
                <a:gridCol w="2958353"/>
                <a:gridCol w="3478305"/>
              </a:tblGrid>
              <a:tr h="896729">
                <a:tc rowSpan="2">
                  <a:txBody>
                    <a:bodyPr/>
                    <a:lstStyle/>
                    <a:p>
                      <a:pPr algn="ctr"/>
                      <a:endParaRPr lang="lt-LT" dirty="0" smtClean="0"/>
                    </a:p>
                    <a:p>
                      <a:pPr algn="ctr"/>
                      <a:r>
                        <a:rPr lang="lt-LT" dirty="0" smtClean="0"/>
                        <a:t>RPT</a:t>
                      </a:r>
                      <a:endParaRPr lang="lt-L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4400" dirty="0" smtClean="0"/>
                        <a:t>Mažiausias</a:t>
                      </a:r>
                      <a:r>
                        <a:rPr lang="lt-LT" sz="4400" baseline="0" dirty="0" smtClean="0"/>
                        <a:t> galimas</a:t>
                      </a:r>
                      <a:endParaRPr lang="lt-LT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1828343" rtl="0" eaLnBrk="1" latinLnBrk="0" hangingPunct="1"/>
                      <a:r>
                        <a:rPr lang="lt-LT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Didžiausias galimas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/>
                </a:tc>
              </a:tr>
              <a:tr h="1718433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kolegijos narių skaičius</a:t>
                      </a:r>
                      <a:endParaRPr lang="lt-L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kiekvienos</a:t>
                      </a:r>
                      <a:r>
                        <a:rPr lang="lt-LT" b="1" baseline="0" dirty="0" smtClean="0">
                          <a:solidFill>
                            <a:schemeClr val="bg1"/>
                          </a:solidFill>
                        </a:rPr>
                        <a:t> s</a:t>
                      </a:r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avivaldybės</a:t>
                      </a:r>
                      <a:r>
                        <a:rPr lang="lt-LT" b="1" baseline="0" dirty="0" smtClean="0">
                          <a:solidFill>
                            <a:schemeClr val="bg1"/>
                          </a:solidFill>
                        </a:rPr>
                        <a:t> atstovų skaičius</a:t>
                      </a:r>
                      <a:endParaRPr lang="lt-L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kolegijos narių skaičius</a:t>
                      </a:r>
                    </a:p>
                    <a:p>
                      <a:endParaRPr lang="lt-L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vienos</a:t>
                      </a:r>
                      <a:r>
                        <a:rPr lang="lt-LT" b="1" baseline="0" dirty="0" smtClean="0">
                          <a:solidFill>
                            <a:schemeClr val="bg1"/>
                          </a:solidFill>
                        </a:rPr>
                        <a:t> s</a:t>
                      </a:r>
                      <a:r>
                        <a:rPr lang="lt-LT" b="1" dirty="0" smtClean="0">
                          <a:solidFill>
                            <a:schemeClr val="bg1"/>
                          </a:solidFill>
                        </a:rPr>
                        <a:t>avivaldybės</a:t>
                      </a:r>
                      <a:r>
                        <a:rPr lang="lt-LT" b="1" baseline="0" dirty="0" smtClean="0">
                          <a:solidFill>
                            <a:schemeClr val="bg1"/>
                          </a:solidFill>
                        </a:rPr>
                        <a:t> atstovų skaičius</a:t>
                      </a:r>
                      <a:endParaRPr lang="lt-L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Alytaus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Visos po 2 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76896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Kauno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Kauno m. – 8, </a:t>
                      </a:r>
                    </a:p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Kauno r. – ne mažiau kaip 3, </a:t>
                      </a:r>
                    </a:p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kiekviena kita – ne mažiau kaip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Klaipėdos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Klaipėdos m. – 5, kitos –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Marijampolės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Visos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Panevėžio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Panevėžio m. – 3, kitos –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Šiaulių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Šiaulių m. – 3, kitos -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Tauragės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Visos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Telšių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Visos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3102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Utenos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Visos po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31127">
                <a:tc>
                  <a:txBody>
                    <a:bodyPr/>
                    <a:lstStyle/>
                    <a:p>
                      <a:r>
                        <a:rPr lang="lt-LT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Vilniaus</a:t>
                      </a:r>
                      <a:endParaRPr lang="lt-LT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Vilniaus m. – 8, </a:t>
                      </a:r>
                    </a:p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Vilniaus r.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ne mažiau kaip 3,  </a:t>
                      </a:r>
                    </a:p>
                    <a:p>
                      <a:pPr algn="ctr"/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kiekviena kita </a:t>
                      </a:r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ne mažiau kaip 2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5963" y="6109075"/>
            <a:ext cx="21025723" cy="2651126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accent5"/>
                </a:solidFill>
              </a:rPr>
              <a:t>AČIŪ UŽ DĖMESĮ</a:t>
            </a:r>
            <a:endParaRPr lang="en-GB" sz="3600" b="1" dirty="0">
              <a:solidFill>
                <a:schemeClr val="accent5"/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137C-C415-4B8D-8A53-6F6F15BCA6DA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3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40952</TotalTime>
  <Words>548</Words>
  <Application>Microsoft Office PowerPoint</Application>
  <PresentationFormat>Pasirinktinai</PresentationFormat>
  <Paragraphs>134</Paragraphs>
  <Slides>6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3" baseType="lpstr">
      <vt:lpstr>Arial</vt:lpstr>
      <vt:lpstr>Bebas Neue</vt:lpstr>
      <vt:lpstr>Calibri</vt:lpstr>
      <vt:lpstr>Calibri Light</vt:lpstr>
      <vt:lpstr>Lato Light</vt:lpstr>
      <vt:lpstr>Montserrat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AČIŪ UŽ DĖMESĮ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Giedrė Šešelgienė</dc:creator>
  <cp:lastModifiedBy>Jurgita Blaževičiūtė</cp:lastModifiedBy>
  <cp:revision>6373</cp:revision>
  <cp:lastPrinted>2020-08-28T06:10:47Z</cp:lastPrinted>
  <dcterms:created xsi:type="dcterms:W3CDTF">2014-11-12T21:47:38Z</dcterms:created>
  <dcterms:modified xsi:type="dcterms:W3CDTF">2020-10-20T08:30:20Z</dcterms:modified>
</cp:coreProperties>
</file>